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58" r:id="rId4"/>
    <p:sldId id="262" r:id="rId5"/>
    <p:sldId id="264" r:id="rId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85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895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33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3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4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8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76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3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26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897D-F4FD-402E-84D6-CB1F01AF3DE3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2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" y="260648"/>
            <a:ext cx="8880368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6854" y="2423500"/>
            <a:ext cx="52565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  <a:latin typeface="Guttman Stam" pitchFamily="2" charset="-79"/>
                <a:cs typeface="Guttman Stam" pitchFamily="2" charset="-79"/>
              </a:rPr>
              <a:t>פרשת השבוע </a:t>
            </a:r>
          </a:p>
          <a:p>
            <a:pPr algn="ctr"/>
            <a:r>
              <a:rPr lang="he-IL" sz="3600" dirty="0" smtClean="0">
                <a:solidFill>
                  <a:srgbClr val="00B050"/>
                </a:solidFill>
                <a:latin typeface="Guttman Stam" pitchFamily="2" charset="-79"/>
                <a:cs typeface="Guttman Stam" pitchFamily="2" charset="-79"/>
              </a:rPr>
              <a:t>מספרת לי</a:t>
            </a:r>
          </a:p>
          <a:p>
            <a:pPr algn="ctr"/>
            <a:r>
              <a:rPr lang="he-IL" sz="3600" dirty="0" smtClean="0">
                <a:solidFill>
                  <a:srgbClr val="7030A0"/>
                </a:solidFill>
                <a:latin typeface="Guttman Stam" pitchFamily="2" charset="-79"/>
                <a:cs typeface="Guttman Stam" pitchFamily="2" charset="-79"/>
              </a:rPr>
              <a:t>וגם...שואלת אותי...</a:t>
            </a:r>
            <a:endParaRPr lang="he-IL" sz="3600" dirty="0">
              <a:solidFill>
                <a:srgbClr val="7030A0"/>
              </a:solidFill>
              <a:latin typeface="Guttman Stam" pitchFamily="2" charset="-79"/>
              <a:cs typeface="Guttman Stam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66" y="260648"/>
            <a:ext cx="1440160" cy="182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תוצאת תמונה עבור פרשת השבו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96" y="116632"/>
            <a:ext cx="7182496" cy="2866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3689156"/>
            <a:ext cx="396044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"שלח לך"</a:t>
            </a:r>
            <a:endParaRPr lang="he-IL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26" y="3212976"/>
            <a:ext cx="228600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5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115616" y="392896"/>
            <a:ext cx="6768752" cy="6132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he-IL" sz="2000" dirty="0">
                <a:latin typeface="Guttman Stam1" pitchFamily="2" charset="-79"/>
                <a:cs typeface="Guttman Stam1" pitchFamily="2" charset="-79"/>
              </a:rPr>
              <a:t>שנים עשר אנשים לתור את הארץ יוצאים,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he-IL" sz="2000" dirty="0">
                <a:latin typeface="Guttman Stam1" pitchFamily="2" charset="-79"/>
                <a:cs typeface="Guttman Stam1" pitchFamily="2" charset="-79"/>
              </a:rPr>
              <a:t>אנשים חשובים נבחרו, ראשי השבטים- נשיאים.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he-IL" sz="2000" dirty="0">
                <a:latin typeface="Guttman Stam1" pitchFamily="2" charset="-79"/>
                <a:cs typeface="Guttman Stam1" pitchFamily="2" charset="-79"/>
              </a:rPr>
              <a:t>בוחנים את הארץ, בחברון פוגשים ענקים, במקומות רבים הם סובבים,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he-IL" sz="2000" dirty="0">
                <a:latin typeface="Guttman Stam1" pitchFamily="2" charset="-79"/>
                <a:cs typeface="Guttman Stam1" pitchFamily="2" charset="-79"/>
              </a:rPr>
              <a:t>פירות גדולים נושאים במוט על שכמם, לאחר ארבעים יום למדבר הם שבים.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he-IL" sz="2000" dirty="0">
                <a:latin typeface="Guttman Stam1" pitchFamily="2" charset="-79"/>
                <a:cs typeface="Guttman Stam1" pitchFamily="2" charset="-79"/>
              </a:rPr>
              <a:t>"הארץ טובה מאד" הם מספרים לאחיהם במדבר "אכן ארץ זבת חלב ודבש",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he-IL" sz="2000" dirty="0">
                <a:latin typeface="Guttman Stam1" pitchFamily="2" charset="-79"/>
                <a:cs typeface="Guttman Stam1" pitchFamily="2" charset="-79"/>
              </a:rPr>
              <a:t>"אבל ענקים יש בה והערים בצורות עם חומה, לנצח? יהיה קשה ממש!"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he-IL" sz="2000" dirty="0">
                <a:latin typeface="Guttman Stam1" pitchFamily="2" charset="-79"/>
                <a:cs typeface="Guttman Stam1" pitchFamily="2" charset="-79"/>
              </a:rPr>
              <a:t>שנים בלבד- כלב ויהושע, חושבים קצת אחרת מכולם,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he-IL" sz="2000" dirty="0">
                <a:latin typeface="Guttman Stam1" pitchFamily="2" charset="-79"/>
                <a:cs typeface="Guttman Stam1" pitchFamily="2" charset="-79"/>
              </a:rPr>
              <a:t>"עלה נעלה וירשנו אותה, הקב"ה יהיה בעזרנו לעולם"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9" t="6340" r="18126" b="64265"/>
          <a:stretch/>
        </p:blipFill>
        <p:spPr bwMode="auto">
          <a:xfrm>
            <a:off x="2411760" y="908720"/>
            <a:ext cx="993504" cy="608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075" y="1517353"/>
            <a:ext cx="1170847" cy="888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178" y="2284817"/>
            <a:ext cx="1584325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17032"/>
            <a:ext cx="1584325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301208"/>
            <a:ext cx="1152202" cy="87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43747" y="-1063625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259632" y="677009"/>
            <a:ext cx="66247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בני ישראל פוחדים, מתלוננים, מעדיפים לשוב למצרים, כך סברו ואף אמרו,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חרון אף מאת השם עליהם- כיצד שכחו כה מהר את הניסים הגדולים שזה עתה קרו?!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עשרה מרגלים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ניספים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 במגפה- לפי חומרתה עוון כך גודל הגזירה,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משה מתפלל על העם כדי להצילם מעונש נורא.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הקב"ה שומע קול תפילתו ומרחם,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במקום מגיפה תנדדו </a:t>
            </a:r>
            <a:r>
              <a:rPr lang="he-IL" sz="2400" dirty="0" smtClean="0">
                <a:latin typeface="Guttman Stam1" pitchFamily="2" charset="-79"/>
                <a:cs typeface="Guttman Stam1" pitchFamily="2" charset="-79"/>
              </a:rPr>
              <a:t>במדבר ארבעים 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שנה, לארץ יכנסו רק בניכם.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196752"/>
            <a:ext cx="1224136" cy="92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518" y="2708920"/>
            <a:ext cx="1584325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891671"/>
            <a:ext cx="1584176" cy="12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933056"/>
            <a:ext cx="1224136" cy="92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475656" y="116632"/>
            <a:ext cx="648072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הגזירה קשה, מתקשים לקבל, מנסים להעפיל להר להילחם באויב בעצמם,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עמלקים וכנענים יוצאים לקראתם ומכים בהם כי השם לא איתם...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לסיום: מצות חלה- מעט בצק מפרישים מן העיסה,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מקושש העצים בשבת נענש בחומרה על חילול השבת שעשה.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וכדי לסיים ממש בדבר טוב- מצוה אותנו התורה לתלות חוטי ציצית על כנפי הבגדים,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מצוה גדולה וחשובה מגינה ושומרת כל היום עלינו- גדולים וגם ילדים.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24744"/>
            <a:ext cx="1800200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594" y="2167732"/>
            <a:ext cx="1584325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714" y="3933056"/>
            <a:ext cx="1109662" cy="841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020695"/>
            <a:ext cx="1224211" cy="92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33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249</Words>
  <Application>Microsoft Office PowerPoint</Application>
  <PresentationFormat>‫הצגה על המסך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6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משתמש</cp:lastModifiedBy>
  <cp:revision>36</cp:revision>
  <dcterms:created xsi:type="dcterms:W3CDTF">2016-09-01T07:22:18Z</dcterms:created>
  <dcterms:modified xsi:type="dcterms:W3CDTF">2017-07-10T11:05:22Z</dcterms:modified>
</cp:coreProperties>
</file>