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  <p:sldId id="268" r:id="rId7"/>
    <p:sldId id="267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כ"ז/סיון/תשע"ח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7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8626" y="3413700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"קורח"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83" y="4797152"/>
            <a:ext cx="2411921" cy="1604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62002" y="-1108250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5" y="563065"/>
            <a:ext cx="7200801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>
                <a:latin typeface="Narkisim" panose="020E0502050101010101" pitchFamily="34" charset="-79"/>
                <a:cs typeface="Narkisim" panose="020E0502050101010101" pitchFamily="34" charset="-79"/>
              </a:rPr>
              <a:t>כל דבר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בעולם נקבע על ידי ה', זאת כולם יודעים,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פרשת השבוע מספרת לנו על אנשים חשובים שבחטא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הקנאה   </a:t>
            </a:r>
            <a:r>
              <a:rPr lang="he-IL" sz="28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וגאוה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חוטאים.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קורח, דתן, אבירם, און בן </a:t>
            </a:r>
            <a:r>
              <a:rPr lang="he-IL" sz="28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פלת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ועוד הרבה אנשים,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התלוננו על משה ואהרן שהם לקחו את כל התפקידים החשובים.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משה המנהיג ואהרן הכהן, כידוע,  על ידי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ה' נבחרו.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"משה לקח את כל התפקידים החשובים לבני משפחתו", הם טענו. 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250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אנשים חשובים למרד של קרח הצטרפו.  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משה ואהרן על מעשיהם אלו  מאוד נעצבו.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כדי לבדוק אם אכן דברים נכונים,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6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7020272" y="1484784"/>
            <a:ext cx="86333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886400" y="1484783"/>
            <a:ext cx="86333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7079096" y="1866341"/>
            <a:ext cx="86333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6202253" y="1878067"/>
            <a:ext cx="86333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471864" y="1866342"/>
            <a:ext cx="86333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×××©××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3995936" y="1873323"/>
            <a:ext cx="138691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×××©××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1403648" y="3180838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×××©××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7380312" y="4437112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15754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70181"/>
            <a:ext cx="7200801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משה הציע שאהרן, קורח </a:t>
            </a:r>
            <a:r>
              <a:rPr lang="he-IL" sz="28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ואיתו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כל מאתיים וחמישים האנשים,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בפתח אוהל מועד </a:t>
            </a:r>
            <a:r>
              <a:rPr lang="he-IL" sz="28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יתיצבו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ומחתות עם קטורת  בידם </a:t>
            </a:r>
            <a:r>
              <a:rPr lang="he-IL" sz="28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יקחו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ה' יפנה </a:t>
            </a:r>
            <a:r>
              <a:rPr lang="he-IL" sz="28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ויקח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את הקטורת של האיש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שנבחר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זאת כולם ייראו,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ושזהו האיש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הקדוש,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כולם יידעו.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ה' </a:t>
            </a:r>
            <a:r>
              <a:rPr lang="he-IL" sz="2800" dirty="0" err="1">
                <a:latin typeface="Narkisim" panose="020E0502050101010101" pitchFamily="34" charset="-79"/>
                <a:cs typeface="Narkisim" panose="020E0502050101010101" pitchFamily="34" charset="-79"/>
              </a:rPr>
              <a:t>צוה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את בני ישראל להתרחק מאהלי קרח, דתן ואבירם.  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כדי שלא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יענשו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יחד איתם.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משה הודיע שהמורדים ימותו בצורה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משונה, 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והאדמה אותם 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תבלע.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ואז כלם ידעו שה' שלח את משה להנהיג את בני ישראל ואת  התורה אותם להורות,</a:t>
            </a:r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ושהתלונות של קורח וחבריו אינן נכונות</a:t>
            </a:r>
            <a:r>
              <a:rPr lang="he-IL" sz="2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  <a:endParaRPr lang="en-US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4716016" y="1124744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441740" y="1486081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2411760" y="1931526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429309" y="2801981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940152" y="4020899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2411760" y="4479218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157446" y="4937537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2771800" y="6214667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6015" y="-1108250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827584" y="620688"/>
            <a:ext cx="7272808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מיד בתום דברי משה האדמה את פיה פצתה,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ואת וקורח ואנשיו במהירות בלעה.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n-US" sz="32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באותו זמן אש יצאה מאת ה' הנורא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ואת מאתיים האנשים מחזיקי המחתות שרפה.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משה </a:t>
            </a:r>
            <a:r>
              <a:rPr lang="he-IL" sz="3200" dirty="0" err="1">
                <a:latin typeface="Narkisim" panose="020E0502050101010101" pitchFamily="34" charset="-79"/>
                <a:cs typeface="Narkisim" panose="020E0502050101010101" pitchFamily="34" charset="-79"/>
              </a:rPr>
              <a:t>ציוה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את אלעזר הכהן להרים את כל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המחתות.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וציפוי למזבח מהם לעשות.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בני ישראל ממשיכים להתלונן ולא מאמינים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שמשה ואהרן נבחרו על ידי האלוקים.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ה' מביא מגפה נוראה,</a:t>
            </a:r>
            <a:endParaRPr lang="en-US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אהרן לוקח מחתה עם קטורת וכך היא נעצרה.</a:t>
            </a:r>
            <a:endParaRPr lang="en-US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endParaRPr lang="en-US" dirty="0"/>
          </a:p>
          <a:p>
            <a:pPr marL="50165">
              <a:spcAft>
                <a:spcPts val="600"/>
              </a:spcAft>
            </a:pPr>
            <a:endParaRPr lang="en-US" sz="900" dirty="0"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pic>
        <p:nvPicPr>
          <p:cNvPr id="8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2411760" y="692696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2987824" y="1185068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1331640" y="2204864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×××©××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6732240" y="3124718"/>
            <a:ext cx="1314908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6084168" y="3583037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940152" y="5064212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1528900" y="5522531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6015" y="-1108250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611560" y="548680"/>
            <a:ext cx="7272808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 מכן ה' </a:t>
            </a:r>
            <a:r>
              <a:rPr lang="he-IL" sz="30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ציוה</a:t>
            </a:r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,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שכל נשיא שבט את מטהו למשכן יביא לשמירה.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כל נשיא את שמו רשם על המטה,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והביא אותו אל משה.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אהרן מסר את מטהו שעל שבט לוי נכתב, 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ועם שאר המטות במשכן שכב.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עבר הלילה ויום חדש בא,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ומשה בא לראות מה קרה למטות שנשארו בשמירה.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והנה הפתעה  - 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המטה של אהרן פרח במהרה.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הנץ ניצנים עלים ופרחים,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ושאר המטות נשארו יבשים וקרחים.</a:t>
            </a:r>
            <a:endParaRPr lang="en-US" sz="3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endParaRPr lang="en-US" dirty="0"/>
          </a:p>
          <a:p>
            <a:pPr marL="50165">
              <a:spcAft>
                <a:spcPts val="600"/>
              </a:spcAft>
            </a:pPr>
            <a:endParaRPr lang="en-US" sz="900" dirty="0"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pic>
        <p:nvPicPr>
          <p:cNvPr id="4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4204582" y="1052736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×××©××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3059832" y="2420888"/>
            <a:ext cx="52282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×××©××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899592" y="3789040"/>
            <a:ext cx="1098884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×××©××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004048" y="4725144"/>
            <a:ext cx="66683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427970" y="5173449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4067944" y="5678293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4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8379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467544" y="620688"/>
            <a:ext cx="7200800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הנשיאים את מטותיהם נטלו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ולבתיהם חזרו.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מטה אהרן נשאר במשכן </a:t>
            </a:r>
            <a:r>
              <a:rPr lang="he-IL" sz="3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לזכרון</a:t>
            </a:r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 לדורות,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כדי שידעו מה קרה עם קורח גם לאחר שנים רבות.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בסוף הפרשה אנו לומדים על תפקיד הלויים, 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בשמירת המקדש  וגם בפתיחת ונעילת השערים.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בנוסף מספרת התורה על מתנות הכהונה, 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שבני ישראל מעניקים לכוהנים בתמורה לעבודתם הברוכה.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000" dirty="0">
                <a:latin typeface="Narkisim" panose="020E0502050101010101" pitchFamily="34" charset="-79"/>
                <a:cs typeface="Narkisim" panose="020E0502050101010101" pitchFamily="34" charset="-79"/>
              </a:rPr>
              <a:t>(מהקרבנות, מפרות הארץ (תרומות, מעשרות ובכורים ועוד.)</a:t>
            </a:r>
            <a:endParaRPr lang="en-US" sz="3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n-US" sz="28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</a:p>
          <a:p>
            <a:endParaRPr lang="en-US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50165">
              <a:spcAft>
                <a:spcPts val="600"/>
              </a:spcAft>
            </a:pPr>
            <a:endParaRPr lang="en-US" sz="1100" dirty="0">
              <a:latin typeface="Narkisim" panose="020E0502050101010101" pitchFamily="34" charset="-79"/>
              <a:ea typeface="Times New Roman" panose="02020603050405020304" pitchFamily="18" charset="0"/>
              <a:cs typeface="Narkisim" panose="020E0502050101010101" pitchFamily="34" charset="-79"/>
            </a:endParaRPr>
          </a:p>
        </p:txBody>
      </p:sp>
      <p:pic>
        <p:nvPicPr>
          <p:cNvPr id="4" name="Picture 2" descr="×××©××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3347864" y="1556792"/>
            <a:ext cx="88286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×××©××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2267744" y="1541875"/>
            <a:ext cx="954868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×××©××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5292080" y="2989683"/>
            <a:ext cx="1026876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×××©××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1187624" y="3001143"/>
            <a:ext cx="108012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×××©××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3204692" y="3445888"/>
            <a:ext cx="973632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×××©××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5883" r="8970" b="16315"/>
          <a:stretch/>
        </p:blipFill>
        <p:spPr bwMode="auto">
          <a:xfrm>
            <a:off x="6588224" y="4365104"/>
            <a:ext cx="1080120" cy="4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00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365</Words>
  <Application>Microsoft Office PowerPoint</Application>
  <PresentationFormat>‫הצגה על המסך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4" baseType="lpstr">
      <vt:lpstr>Arial</vt:lpstr>
      <vt:lpstr>Calibri</vt:lpstr>
      <vt:lpstr>David</vt:lpstr>
      <vt:lpstr>Guttman Stam</vt:lpstr>
      <vt:lpstr>Narkisim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Owner</cp:lastModifiedBy>
  <cp:revision>43</cp:revision>
  <dcterms:created xsi:type="dcterms:W3CDTF">2016-09-01T07:22:18Z</dcterms:created>
  <dcterms:modified xsi:type="dcterms:W3CDTF">2018-06-10T15:39:03Z</dcterms:modified>
</cp:coreProperties>
</file>