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  <p:sldId id="264" r:id="rId6"/>
    <p:sldId id="263" r:id="rId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ג'/אב/תשע"ז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98626" y="3413700"/>
            <a:ext cx="396044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"חוקת"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958" y="4797152"/>
            <a:ext cx="2539170" cy="1904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547664" y="476672"/>
            <a:ext cx="604867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אפר פרה אדומה מטהר מטומאת מת,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בתנאי שאין בה מום, לא הניחו עליה משא, והיא אדומה לגמרי באמת!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אפר זה מעורב במים טהורים, מן המעיין אותם מביאים,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אגודת אזוב טובלים ומזים על אנשים או כלים טמאים.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מרים הנביאה נפטרה, נשמתה עולה לשמיים,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הבאר  שבזכותה נעלמה, העם שוב צמא למים.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548680"/>
            <a:ext cx="936104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255" y="1124744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04864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886" y="3297495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507" y="4365104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43747" y="-1063625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691680" y="483051"/>
            <a:ext cx="583264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משה מכה בסלע, שוב יש מים לעם לשתות,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משה ואהרון נענשים,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נצטוו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 לדבר לא להכות.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לארץ- לא יכנסו, יסיימו תפקידם במדבר,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מנהיג חדש יבחר הוא ינהיג את דור ה"מחר".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שליחים אל אדום נשלחים, לעבור בגבולו בלי לריב,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מלך אדום מסרב, עם ישראל מוותר והולך מסביב.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624" y="620688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00808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08920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26" y="1700808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691680" y="605001"/>
            <a:ext cx="59766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על גבול ארץ אדום ניצב הר ההר,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שם נפטר אהרון, את מקומו ממלא בנו אלעזר.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הכנענים מערד יוצאים למלחמה עם ישראל,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עם ישראל מתפללים לישועה- הקב"ה גואל.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מקיפים את ארץ אדום מתלוננים על המן מכנים אותו "לחם קלוקל",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נחשים נשלחים, מכה גדולה בישראל.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68760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13422"/>
            <a:ext cx="1152128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509120"/>
            <a:ext cx="533930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365" y="5669840"/>
            <a:ext cx="96597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3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331640" y="188640"/>
            <a:ext cx="655272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על ראש הנס, נחש נחושת </a:t>
            </a:r>
            <a:r>
              <a:rPr lang="he-IL" sz="2400" dirty="0" smtClean="0">
                <a:latin typeface="Guttman Stam1" pitchFamily="2" charset="-79"/>
                <a:cs typeface="Guttman Stam1" pitchFamily="2" charset="-79"/>
              </a:rPr>
              <a:t>מציב משה 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בצו אלוקים,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כל המרים ראשו מתרפא מיד, ניצל מארס המזיקים.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שוב נשלחים שליחים, הפעם בקשת מעבר בארצו של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סיחון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שוב נענים בשלילה אך הפעם יוצאים לקרב ובעזרת השם יש ניצחון.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ממשיכים במסע הכיבוש צפונה אל ממלכת עוג מלך הבשן,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בחסדי שמים האויב נופל לא נשאר שריד אפילו קטן...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291" y="332656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68760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898" y="4077072"/>
            <a:ext cx="779829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621734"/>
            <a:ext cx="563805" cy="54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244</Words>
  <Application>Microsoft Office PowerPoint</Application>
  <PresentationFormat>‫הצגה על המסך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7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משתמש</cp:lastModifiedBy>
  <cp:revision>34</cp:revision>
  <dcterms:created xsi:type="dcterms:W3CDTF">2016-09-01T07:22:18Z</dcterms:created>
  <dcterms:modified xsi:type="dcterms:W3CDTF">2017-07-26T08:10:31Z</dcterms:modified>
</cp:coreProperties>
</file>