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4" r:id="rId6"/>
    <p:sldId id="263" r:id="rId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כ"ה/סיון/תשע"ז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8626" y="3413700"/>
            <a:ext cx="396044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"במדבר"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83" y="4797152"/>
            <a:ext cx="2411921" cy="1604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115616" y="217085"/>
            <a:ext cx="6840760" cy="6419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סיימנו לקרוא את חומש "ויקרא",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בשמחה רבה פותחים בקריאת החומש הרביעי בתורה.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חומש "במדבר" לפי שמו כבר אפשר לנחש,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יספר על מה שבמדבר, לעם ישראל יתרחש.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מתחילים במפקד- סופרים את העם בני עשרים </a:t>
            </a: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שנה ומעלה </a:t>
            </a: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כל זכר,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תאריך המפקד: השנה השנייה ליציאת מצרים, באחד לחודש השני- הוא חודש אייר.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בראש כל שבט נשיא, הוא אחראי על שבטו במפקד,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כל שבט לעצמו נמנה בנפרד.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48" y="332656"/>
            <a:ext cx="892277" cy="479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700808"/>
            <a:ext cx="14811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703" y="2767608"/>
            <a:ext cx="14811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293096"/>
            <a:ext cx="14811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43747" y="-1063625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403648" y="718676"/>
            <a:ext cx="6264696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ולבסוף סיכום כולל של סך כל האנשים: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שש מאות ושלוש אלף, חמש מאות וחמישים.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שבט לוי הוא שבט מיוחד,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עבורו נערך מפקד אישי, שלו לבד.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תפקיד חשוב לשבט זה במסעות המדבר,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הם מובילים את המשכן וכליו בכל פעם שיש מעבר. 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בזמן החניה כולם חונים סביב למשכן,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לכל שבט נקבע מקום והוא יודע בדיוק היכן.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00808"/>
            <a:ext cx="79208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991" y="3356992"/>
            <a:ext cx="112109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199" y="5013176"/>
            <a:ext cx="977081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403648" y="605001"/>
            <a:ext cx="63367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באיזה צד- צפון, דרום, מזרח או מערב?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ומימין ומשמאל אלו שבטים יהיו שכניו?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וכאשר נוסעים, מי יהיה ראשון?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ובאיזה שלב הלויים נושאים את הארון?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שבט לוי מתחלק לשלוש משפחות בפני עצמו,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בני גרשון, בני קהת ובני מררי- לכל אחד מוגדר מקומו.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ולכל משפחה תפקיד במשא המשכן,</a:t>
            </a:r>
          </a:p>
          <a:p>
            <a:pPr algn="just">
              <a:lnSpc>
                <a:spcPct val="150000"/>
              </a:lnSpc>
            </a:pP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הכהנים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 מפרקים ומכסים והלווים יבואו לשאת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כשהכל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 יהיה מוכן.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526" y="2204864"/>
            <a:ext cx="1213642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4" y="3242915"/>
            <a:ext cx="14811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41168"/>
            <a:ext cx="14811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3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619672" y="404664"/>
            <a:ext cx="612068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משפחת מררי- אחראים על הקרשים והעמודים,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משפחת גרשון- על האהל, הווילונות ושאר הבדים.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משפחת קהת- החשובה מבין המשפחות הם נושאים את כלי המשכן-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הארון, המנורה, המזבחות והשולחן.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ובשונה מאחיו שמקבלים עגלות כדי לשאת את המשא הכבד והמעייף,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בני קהת זוכים לשאת את הכלים הקדושים בעזרת מוטות על הכתף.</a:t>
            </a:r>
          </a:p>
          <a:p>
            <a:endParaRPr lang="he-I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569518"/>
            <a:ext cx="124541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636318"/>
            <a:ext cx="14811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4169718"/>
            <a:ext cx="14811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818584"/>
            <a:ext cx="14811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277</Words>
  <Application>Microsoft Office PowerPoint</Application>
  <PresentationFormat>‫הצגה על המסך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7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</cp:lastModifiedBy>
  <cp:revision>38</cp:revision>
  <dcterms:created xsi:type="dcterms:W3CDTF">2016-09-01T07:22:18Z</dcterms:created>
  <dcterms:modified xsi:type="dcterms:W3CDTF">2017-06-19T11:08:39Z</dcterms:modified>
</cp:coreProperties>
</file>