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4" r:id="rId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י"ג/סיון/תשע"ז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96902" y="3977188"/>
            <a:ext cx="4407346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"בהעלותך"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20" y="3977187"/>
            <a:ext cx="1905000" cy="2486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331641" y="677009"/>
            <a:ext cx="65527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נרות המנורה מאירים בתחילת הפרשה,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אל עבר הנר המרכזי פונים כל השאר- הששה.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שבט לוי מתקדש מכל השבטים, נבחר לשרת באוהל מועד,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הבכורות חטאו בעגל, שבט לוי נבחר תחתם, הלוי לצד הכהן עובד.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בגיל 25 מתחילים ללמוד, בגיל 30 מצטרפים ממש לעבודת הלוויים האחרים,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בגיל 50 פורשים מעבודת המשא, אך עדיין מסייעים בשירה ובפתיחת השערים.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2402"/>
            <a:ext cx="1925960" cy="14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28800"/>
            <a:ext cx="1265125" cy="948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12722"/>
            <a:ext cx="1541917" cy="1156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044" y="5229200"/>
            <a:ext cx="1925960" cy="14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747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331640" y="476672"/>
            <a:ext cx="64807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חג הפסח חל בט"ו בניסן, אחריו, מועד נוסף- פסח שני בי"ד אייר,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מיועד למי שלא הספיק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להטהר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או שהיה בדרך רחוקה והגיע מאוחר.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מקריבים ואוכלים קורבן פסח וביחד עמו מרור ומצה,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זה מיועד רק למי שבאמת צריך ולא נשאר בבית סתם כי רצה...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הענן מוביל את העם בדרך הנכונה במדבר,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על פי השם חונים ועל פיו נוסעים, לא מוקדם יותר ולא יותר מאוחר.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70" y="188640"/>
            <a:ext cx="1524948" cy="123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92896"/>
            <a:ext cx="1157875" cy="868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28800"/>
            <a:ext cx="1925960" cy="14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65104"/>
            <a:ext cx="1925960" cy="14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259632" y="116632"/>
            <a:ext cx="67687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חצוצרות כסף יריעו- סימן לתחילת נסיעה וגם יש תרועה לאסיפת המכובדים,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בחצוצרות יתקעו גם כאזעקת מלחמה וגם בזמן הקרבת קורבנות במועדים.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עם ישראל מתלונן, נמאס לו לאכול מן רוצים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עכשו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בשר,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השם שולח שלו לרוב אך עמו מגיפה קשה והבשר בין השיניים נשאר...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מרים מדברת באחיה משה ונענשת על כך בצרעת- בעיני השם היה זה מגונה,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משה מתפלל על אחותו, היא נרפאת והעם מחכה עד שתשוב היא למחנה.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-315416"/>
            <a:ext cx="1925960" cy="14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64704"/>
            <a:ext cx="1925960" cy="14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64550"/>
            <a:ext cx="1925960" cy="14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896" y="4005064"/>
            <a:ext cx="1925960" cy="14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3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226</Words>
  <Application>Microsoft Office PowerPoint</Application>
  <PresentationFormat>‫הצגה על המסך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35</cp:revision>
  <dcterms:created xsi:type="dcterms:W3CDTF">2016-09-01T07:22:18Z</dcterms:created>
  <dcterms:modified xsi:type="dcterms:W3CDTF">2017-06-07T11:20:15Z</dcterms:modified>
</cp:coreProperties>
</file>