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13" r:id="rId1"/>
  </p:sldMasterIdLst>
  <p:sldIdLst>
    <p:sldId id="257" r:id="rId2"/>
    <p:sldId id="258" r:id="rId3"/>
    <p:sldId id="259" r:id="rId4"/>
    <p:sldId id="268" r:id="rId5"/>
    <p:sldId id="262" r:id="rId6"/>
    <p:sldId id="263" r:id="rId7"/>
    <p:sldId id="264" r:id="rId8"/>
    <p:sldId id="265" r:id="rId9"/>
    <p:sldId id="266" r:id="rId10"/>
    <p:sldId id="267" r:id="rId11"/>
    <p:sldId id="261" r:id="rId12"/>
    <p:sldId id="270" r:id="rId13"/>
    <p:sldId id="260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9B8AE033-220F-496E-B856-B6334B9CB751}" type="datetimeFigureOut">
              <a:rPr lang="he-IL" smtClean="0"/>
              <a:t>ד'/תשרי/תשפ"ג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9EB8C55-8860-4601-9DE5-6B6A65BAB968}" type="slidenum">
              <a:rPr lang="he-IL" smtClean="0"/>
              <a:t>‹#›</a:t>
            </a:fld>
            <a:endParaRPr lang="he-IL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4916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AE033-220F-496E-B856-B6334B9CB751}" type="datetimeFigureOut">
              <a:rPr lang="he-IL" smtClean="0"/>
              <a:t>ד'/תשרי/תשפ"ג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B8C55-8860-4601-9DE5-6B6A65BAB96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59521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AE033-220F-496E-B856-B6334B9CB751}" type="datetimeFigureOut">
              <a:rPr lang="he-IL" smtClean="0"/>
              <a:t>ד'/תשרי/תשפ"ג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B8C55-8860-4601-9DE5-6B6A65BAB968}" type="slidenum">
              <a:rPr lang="he-IL" smtClean="0"/>
              <a:t>‹#›</a:t>
            </a:fld>
            <a:endParaRPr lang="he-IL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565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AE033-220F-496E-B856-B6334B9CB751}" type="datetimeFigureOut">
              <a:rPr lang="he-IL" smtClean="0"/>
              <a:t>ד'/תשרי/תשפ"ג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B8C55-8860-4601-9DE5-6B6A65BAB968}" type="slidenum">
              <a:rPr lang="he-IL" smtClean="0"/>
              <a:t>‹#›</a:t>
            </a:fld>
            <a:endParaRPr lang="he-IL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9872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AE033-220F-496E-B856-B6334B9CB751}" type="datetimeFigureOut">
              <a:rPr lang="he-IL" smtClean="0"/>
              <a:t>ד'/תשרי/תשפ"ג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B8C55-8860-4601-9DE5-6B6A65BAB968}" type="slidenum">
              <a:rPr lang="he-IL" smtClean="0"/>
              <a:t>‹#›</a:t>
            </a:fld>
            <a:endParaRPr lang="he-IL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0976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AE033-220F-496E-B856-B6334B9CB751}" type="datetimeFigureOut">
              <a:rPr lang="he-IL" smtClean="0"/>
              <a:t>ד'/תשרי/תשפ"ג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B8C55-8860-4601-9DE5-6B6A65BAB968}" type="slidenum">
              <a:rPr lang="he-IL" smtClean="0"/>
              <a:t>‹#›</a:t>
            </a:fld>
            <a:endParaRPr lang="he-IL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7562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AE033-220F-496E-B856-B6334B9CB751}" type="datetimeFigureOut">
              <a:rPr lang="he-IL" smtClean="0"/>
              <a:t>ד'/תשרי/תשפ"ג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B8C55-8860-4601-9DE5-6B6A65BAB96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33804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AE033-220F-496E-B856-B6334B9CB751}" type="datetimeFigureOut">
              <a:rPr lang="he-IL" smtClean="0"/>
              <a:t>ד'/תשרי/תשפ"ג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B8C55-8860-4601-9DE5-6B6A65BAB968}" type="slidenum">
              <a:rPr lang="he-IL" smtClean="0"/>
              <a:t>‹#›</a:t>
            </a:fld>
            <a:endParaRPr lang="he-IL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1318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AE033-220F-496E-B856-B6334B9CB751}" type="datetimeFigureOut">
              <a:rPr lang="he-IL" smtClean="0"/>
              <a:t>ד'/תשרי/תשפ"ג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B8C55-8860-4601-9DE5-6B6A65BAB96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15682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תמונה פנורמית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AE033-220F-496E-B856-B6334B9CB751}" type="datetimeFigureOut">
              <a:rPr lang="he-IL" smtClean="0"/>
              <a:t>ד'/תשרי/תשפ"ג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B8C55-8860-4601-9DE5-6B6A65BAB96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3680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AE033-220F-496E-B856-B6334B9CB751}" type="datetimeFigureOut">
              <a:rPr lang="he-IL" smtClean="0"/>
              <a:t>ד'/תשרי/תשפ"ג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B8C55-8860-4601-9DE5-6B6A65BAB968}" type="slidenum">
              <a:rPr lang="he-IL" smtClean="0"/>
              <a:t>‹#›</a:t>
            </a:fld>
            <a:endParaRPr lang="he-IL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73396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AE033-220F-496E-B856-B6334B9CB751}" type="datetimeFigureOut">
              <a:rPr lang="he-IL" smtClean="0"/>
              <a:t>ד'/תשרי/תשפ"ג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B8C55-8860-4601-9DE5-6B6A65BAB968}" type="slidenum">
              <a:rPr lang="he-IL" smtClean="0"/>
              <a:t>‹#›</a:t>
            </a:fld>
            <a:endParaRPr lang="he-IL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28296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AE033-220F-496E-B856-B6334B9CB751}" type="datetimeFigureOut">
              <a:rPr lang="he-IL" smtClean="0"/>
              <a:t>ד'/תשרי/תשפ"ג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B8C55-8860-4601-9DE5-6B6A65BAB96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226155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AE033-220F-496E-B856-B6334B9CB751}" type="datetimeFigureOut">
              <a:rPr lang="he-IL" smtClean="0"/>
              <a:t>ד'/תשרי/תשפ"ג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B8C55-8860-4601-9DE5-6B6A65BAB968}" type="slidenum">
              <a:rPr lang="he-IL" smtClean="0"/>
              <a:t>‹#›</a:t>
            </a:fld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71229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AE033-220F-496E-B856-B6334B9CB751}" type="datetimeFigureOut">
              <a:rPr lang="he-IL" smtClean="0"/>
              <a:t>ד'/תשרי/תשפ"ג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B8C55-8860-4601-9DE5-6B6A65BAB968}" type="slidenum">
              <a:rPr lang="he-IL" smtClean="0"/>
              <a:t>‹#›</a:t>
            </a:fld>
            <a:endParaRPr lang="he-IL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1832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AE033-220F-496E-B856-B6334B9CB751}" type="datetimeFigureOut">
              <a:rPr lang="he-IL" smtClean="0"/>
              <a:t>ד'/תשרי/תשפ"ג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B8C55-8860-4601-9DE5-6B6A65BAB968}" type="slidenum">
              <a:rPr lang="he-IL" smtClean="0"/>
              <a:t>‹#›</a:t>
            </a:fld>
            <a:endParaRPr lang="he-IL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51709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AE033-220F-496E-B856-B6334B9CB751}" type="datetimeFigureOut">
              <a:rPr lang="he-IL" smtClean="0"/>
              <a:t>ד'/תשרי/תשפ"ג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B8C55-8860-4601-9DE5-6B6A65BAB968}" type="slidenum">
              <a:rPr lang="he-IL" smtClean="0"/>
              <a:t>‹#›</a:t>
            </a:fld>
            <a:endParaRPr lang="he-IL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2387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B8AE033-220F-496E-B856-B6334B9CB751}" type="datetimeFigureOut">
              <a:rPr lang="he-IL" smtClean="0"/>
              <a:t>ד'/תשרי/תשפ"ג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9EB8C55-8860-4601-9DE5-6B6A65BAB96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25724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</p:sldLayoutIdLst>
  <p:txStyles>
    <p:titleStyle>
      <a:lvl1pPr algn="ctr" defTabSz="457200" rtl="1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857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0AA5341-89A6-4BA3-BDC8-3928C6048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6600" dirty="0"/>
              <a:t>עשרת ימי תשובה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0F353E9B-2073-407F-AD83-0FB3570ECA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64F3CF1F-7190-4D87-9057-5BAA533220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3387" y="2161648"/>
            <a:ext cx="8945223" cy="4391638"/>
          </a:xfrm>
          <a:prstGeom prst="rect">
            <a:avLst/>
          </a:prstGeom>
        </p:spPr>
      </p:pic>
      <p:sp>
        <p:nvSpPr>
          <p:cNvPr id="5" name="מלבן 4">
            <a:extLst>
              <a:ext uri="{FF2B5EF4-FFF2-40B4-BE49-F238E27FC236}">
                <a16:creationId xmlns:a16="http://schemas.microsoft.com/office/drawing/2014/main" id="{EF7F327E-0B8F-4DDE-BAD1-7B97CADCBC01}"/>
              </a:ext>
            </a:extLst>
          </p:cNvPr>
          <p:cNvSpPr/>
          <p:nvPr/>
        </p:nvSpPr>
        <p:spPr>
          <a:xfrm>
            <a:off x="9156837" y="4216400"/>
            <a:ext cx="5309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9</a:t>
            </a:r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1F5CD7AE-D782-4E44-8C6F-F29D1ECFD361}"/>
              </a:ext>
            </a:extLst>
          </p:cNvPr>
          <p:cNvSpPr/>
          <p:nvPr/>
        </p:nvSpPr>
        <p:spPr>
          <a:xfrm>
            <a:off x="2159689" y="3321783"/>
            <a:ext cx="5309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8</a:t>
            </a:r>
          </a:p>
        </p:txBody>
      </p:sp>
      <p:sp>
        <p:nvSpPr>
          <p:cNvPr id="7" name="מלבן 6">
            <a:extLst>
              <a:ext uri="{FF2B5EF4-FFF2-40B4-BE49-F238E27FC236}">
                <a16:creationId xmlns:a16="http://schemas.microsoft.com/office/drawing/2014/main" id="{F2AC58E4-BB2D-487E-929B-58C20C248E52}"/>
              </a:ext>
            </a:extLst>
          </p:cNvPr>
          <p:cNvSpPr/>
          <p:nvPr/>
        </p:nvSpPr>
        <p:spPr>
          <a:xfrm>
            <a:off x="3208288" y="3321783"/>
            <a:ext cx="5309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7</a:t>
            </a:r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CF276398-8B36-4D7F-AF17-BCE9F5B536B0}"/>
              </a:ext>
            </a:extLst>
          </p:cNvPr>
          <p:cNvSpPr/>
          <p:nvPr/>
        </p:nvSpPr>
        <p:spPr>
          <a:xfrm>
            <a:off x="4374479" y="3321783"/>
            <a:ext cx="5309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6</a:t>
            </a:r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2265C7C3-5496-406F-930C-914FC5268DA8}"/>
              </a:ext>
            </a:extLst>
          </p:cNvPr>
          <p:cNvSpPr/>
          <p:nvPr/>
        </p:nvSpPr>
        <p:spPr>
          <a:xfrm>
            <a:off x="5567173" y="3321783"/>
            <a:ext cx="5309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5</a:t>
            </a:r>
          </a:p>
        </p:txBody>
      </p:sp>
      <p:sp>
        <p:nvSpPr>
          <p:cNvPr id="11" name="מלבן 10">
            <a:extLst>
              <a:ext uri="{FF2B5EF4-FFF2-40B4-BE49-F238E27FC236}">
                <a16:creationId xmlns:a16="http://schemas.microsoft.com/office/drawing/2014/main" id="{B69D2F2F-623B-4D0D-B507-4BB9337D2827}"/>
              </a:ext>
            </a:extLst>
          </p:cNvPr>
          <p:cNvSpPr/>
          <p:nvPr/>
        </p:nvSpPr>
        <p:spPr>
          <a:xfrm>
            <a:off x="6739154" y="3321783"/>
            <a:ext cx="5309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4</a:t>
            </a:r>
          </a:p>
        </p:txBody>
      </p:sp>
      <p:sp>
        <p:nvSpPr>
          <p:cNvPr id="12" name="מלבן 11">
            <a:extLst>
              <a:ext uri="{FF2B5EF4-FFF2-40B4-BE49-F238E27FC236}">
                <a16:creationId xmlns:a16="http://schemas.microsoft.com/office/drawing/2014/main" id="{6820A6A8-FE16-4F30-9BBB-40BEAE6E0E1E}"/>
              </a:ext>
            </a:extLst>
          </p:cNvPr>
          <p:cNvSpPr/>
          <p:nvPr/>
        </p:nvSpPr>
        <p:spPr>
          <a:xfrm>
            <a:off x="8004721" y="3321783"/>
            <a:ext cx="5309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3</a:t>
            </a:r>
          </a:p>
        </p:txBody>
      </p:sp>
      <p:sp>
        <p:nvSpPr>
          <p:cNvPr id="13" name="מלבן 12">
            <a:extLst>
              <a:ext uri="{FF2B5EF4-FFF2-40B4-BE49-F238E27FC236}">
                <a16:creationId xmlns:a16="http://schemas.microsoft.com/office/drawing/2014/main" id="{73A71FAD-C9D6-4D2A-8773-5911FD09C6B0}"/>
              </a:ext>
            </a:extLst>
          </p:cNvPr>
          <p:cNvSpPr/>
          <p:nvPr/>
        </p:nvSpPr>
        <p:spPr>
          <a:xfrm>
            <a:off x="9156836" y="3321783"/>
            <a:ext cx="5309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2</a:t>
            </a:r>
          </a:p>
        </p:txBody>
      </p:sp>
      <p:sp>
        <p:nvSpPr>
          <p:cNvPr id="14" name="מלבן 13">
            <a:extLst>
              <a:ext uri="{FF2B5EF4-FFF2-40B4-BE49-F238E27FC236}">
                <a16:creationId xmlns:a16="http://schemas.microsoft.com/office/drawing/2014/main" id="{D52A11C7-DF45-49A2-98D4-885F3C7EE291}"/>
              </a:ext>
            </a:extLst>
          </p:cNvPr>
          <p:cNvSpPr/>
          <p:nvPr/>
        </p:nvSpPr>
        <p:spPr>
          <a:xfrm>
            <a:off x="1973334" y="2517827"/>
            <a:ext cx="5309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1</a:t>
            </a:r>
          </a:p>
        </p:txBody>
      </p:sp>
      <p:sp>
        <p:nvSpPr>
          <p:cNvPr id="15" name="מלבן 14">
            <a:extLst>
              <a:ext uri="{FF2B5EF4-FFF2-40B4-BE49-F238E27FC236}">
                <a16:creationId xmlns:a16="http://schemas.microsoft.com/office/drawing/2014/main" id="{7D751F7B-646C-472D-A747-F8A01400C05D}"/>
              </a:ext>
            </a:extLst>
          </p:cNvPr>
          <p:cNvSpPr/>
          <p:nvPr/>
        </p:nvSpPr>
        <p:spPr>
          <a:xfrm>
            <a:off x="7718145" y="4137160"/>
            <a:ext cx="8771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562190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1" grpId="0"/>
      <p:bldP spid="12" grpId="0"/>
      <p:bldP spid="13" grpId="0"/>
      <p:bldP spid="14" grpId="0"/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E91CD0C-BB47-4BD0-B892-54FC78849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מתי?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9D134F33-D675-43E9-8660-C3EBFD942D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altLang="he-IL" dirty="0">
                <a:solidFill>
                  <a:srgbClr val="000000"/>
                </a:solidFill>
                <a:latin typeface="Times New Roman" panose="02020603050405020304" pitchFamily="18" charset="0"/>
              </a:rPr>
              <a:t>הימים בין ראש השנה ליום כיפורים נקראים "עשרת ימי תשובה",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372498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B5F2D17-B330-49CB-A454-A77F45EFE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מדוע?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F9FFF4A7-43B1-4AD9-8D5C-5ACA05C30C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altLang="he-IL" dirty="0">
                <a:solidFill>
                  <a:srgbClr val="000000"/>
                </a:solidFill>
                <a:latin typeface="Times New Roman" panose="02020603050405020304" pitchFamily="18" charset="0"/>
              </a:rPr>
              <a:t>תשובה- פירושה חרטה על מעשים רעים</a:t>
            </a:r>
          </a:p>
          <a:p>
            <a:r>
              <a:rPr lang="he-IL" dirty="0">
                <a:solidFill>
                  <a:srgbClr val="000000"/>
                </a:solidFill>
                <a:latin typeface="Times New Roman" panose="02020603050405020304" pitchFamily="18" charset="0"/>
              </a:rPr>
              <a:t>10 ימים בין א' תשרי – י' תשרי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997269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60D80A2-6FEA-4BBF-A48C-C23F92131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פתחי את תפילת שמונה עשרה בסידור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E1118261-E471-499E-A260-04C4DC1375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בכל מקום בו כתוב בראשי תיבות : בעשי"ת (בעשרת ימי תשובה) מתחי קו בעיפרון.</a:t>
            </a:r>
          </a:p>
        </p:txBody>
      </p:sp>
    </p:spTree>
    <p:extLst>
      <p:ext uri="{BB962C8B-B14F-4D97-AF65-F5344CB8AC3E}">
        <p14:creationId xmlns:p14="http://schemas.microsoft.com/office/powerpoint/2010/main" val="41023538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F70D91A-95CA-4978-B41E-D325B6183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ברכת אבות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72B46BE-DE6C-414D-829A-76CC1049E1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574AA60E-C29E-432D-8AA0-845F5714F2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4168124" y="930506"/>
            <a:ext cx="3855749" cy="6858000"/>
          </a:xfrm>
          <a:prstGeom prst="rect">
            <a:avLst/>
          </a:prstGeom>
        </p:spPr>
      </p:pic>
      <p:sp>
        <p:nvSpPr>
          <p:cNvPr id="6" name="מלבן 5">
            <a:extLst>
              <a:ext uri="{FF2B5EF4-FFF2-40B4-BE49-F238E27FC236}">
                <a16:creationId xmlns:a16="http://schemas.microsoft.com/office/drawing/2014/main" id="{0689E78B-605F-4C32-9AB0-6D327905E398}"/>
              </a:ext>
            </a:extLst>
          </p:cNvPr>
          <p:cNvSpPr/>
          <p:nvPr/>
        </p:nvSpPr>
        <p:spPr>
          <a:xfrm>
            <a:off x="3409068" y="3038622"/>
            <a:ext cx="5373859" cy="886264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37510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F70D91A-95CA-4978-B41E-D325B6183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792946"/>
            <a:ext cx="9601196" cy="1303867"/>
          </a:xfrm>
        </p:spPr>
        <p:txBody>
          <a:bodyPr/>
          <a:lstStyle/>
          <a:p>
            <a:r>
              <a:rPr lang="he-IL" dirty="0"/>
              <a:t>ברכת גבורות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72B46BE-DE6C-414D-829A-76CC1049E1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8" name="תמונה 7">
            <a:extLst>
              <a:ext uri="{FF2B5EF4-FFF2-40B4-BE49-F238E27FC236}">
                <a16:creationId xmlns:a16="http://schemas.microsoft.com/office/drawing/2014/main" id="{FB0D27BF-2CEE-4218-AA30-66D2F344F2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4168124" y="371848"/>
            <a:ext cx="3855749" cy="6858000"/>
          </a:xfrm>
          <a:prstGeom prst="rect">
            <a:avLst/>
          </a:prstGeom>
        </p:spPr>
      </p:pic>
      <p:sp>
        <p:nvSpPr>
          <p:cNvPr id="6" name="מלבן 5">
            <a:extLst>
              <a:ext uri="{FF2B5EF4-FFF2-40B4-BE49-F238E27FC236}">
                <a16:creationId xmlns:a16="http://schemas.microsoft.com/office/drawing/2014/main" id="{0689E78B-605F-4C32-9AB0-6D327905E398}"/>
              </a:ext>
            </a:extLst>
          </p:cNvPr>
          <p:cNvSpPr/>
          <p:nvPr/>
        </p:nvSpPr>
        <p:spPr>
          <a:xfrm>
            <a:off x="3064511" y="2660595"/>
            <a:ext cx="5373859" cy="665700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516771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F70D91A-95CA-4978-B41E-D325B6183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בקדושה </a:t>
            </a:r>
          </a:p>
        </p:txBody>
      </p:sp>
      <p:pic>
        <p:nvPicPr>
          <p:cNvPr id="10" name="תמונה 9">
            <a:extLst>
              <a:ext uri="{FF2B5EF4-FFF2-40B4-BE49-F238E27FC236}">
                <a16:creationId xmlns:a16="http://schemas.microsoft.com/office/drawing/2014/main" id="{9F4C2359-61B4-46EF-9C9E-48F93D9635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947866" y="454550"/>
            <a:ext cx="3855749" cy="6858000"/>
          </a:xfrm>
          <a:prstGeom prst="rect">
            <a:avLst/>
          </a:prstGeom>
        </p:spPr>
      </p:pic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72B46BE-DE6C-414D-829A-76CC1049E1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0689E78B-605F-4C32-9AB0-6D327905E398}"/>
              </a:ext>
            </a:extLst>
          </p:cNvPr>
          <p:cNvSpPr/>
          <p:nvPr/>
        </p:nvSpPr>
        <p:spPr>
          <a:xfrm>
            <a:off x="2680198" y="3550700"/>
            <a:ext cx="3773611" cy="665700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545834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F70D91A-95CA-4978-B41E-D325B6183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בברכת השיבה</a:t>
            </a:r>
          </a:p>
        </p:txBody>
      </p:sp>
      <p:pic>
        <p:nvPicPr>
          <p:cNvPr id="12" name="תמונה 11">
            <a:extLst>
              <a:ext uri="{FF2B5EF4-FFF2-40B4-BE49-F238E27FC236}">
                <a16:creationId xmlns:a16="http://schemas.microsoft.com/office/drawing/2014/main" id="{AAEED785-EEB9-43B9-AE95-DA43BEBC64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965688" y="400408"/>
            <a:ext cx="3855749" cy="6858000"/>
          </a:xfrm>
          <a:prstGeom prst="rect">
            <a:avLst/>
          </a:prstGeom>
        </p:spPr>
      </p:pic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72B46BE-DE6C-414D-829A-76CC1049E1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0689E78B-605F-4C32-9AB0-6D327905E398}"/>
              </a:ext>
            </a:extLst>
          </p:cNvPr>
          <p:cNvSpPr/>
          <p:nvPr/>
        </p:nvSpPr>
        <p:spPr>
          <a:xfrm>
            <a:off x="3101008" y="4041030"/>
            <a:ext cx="2305879" cy="665700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731406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F70D91A-95CA-4978-B41E-D325B6183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בברכת הודאה</a:t>
            </a:r>
          </a:p>
        </p:txBody>
      </p:sp>
      <p:pic>
        <p:nvPicPr>
          <p:cNvPr id="14" name="תמונה 13">
            <a:extLst>
              <a:ext uri="{FF2B5EF4-FFF2-40B4-BE49-F238E27FC236}">
                <a16:creationId xmlns:a16="http://schemas.microsoft.com/office/drawing/2014/main" id="{34C60098-8C5F-4CD1-B090-25B3B640CD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4168124" y="612030"/>
            <a:ext cx="3855749" cy="6858000"/>
          </a:xfrm>
          <a:prstGeom prst="rect">
            <a:avLst/>
          </a:prstGeom>
        </p:spPr>
      </p:pic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72B46BE-DE6C-414D-829A-76CC1049E1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0689E78B-605F-4C32-9AB0-6D327905E398}"/>
              </a:ext>
            </a:extLst>
          </p:cNvPr>
          <p:cNvSpPr/>
          <p:nvPr/>
        </p:nvSpPr>
        <p:spPr>
          <a:xfrm>
            <a:off x="3617843" y="3708180"/>
            <a:ext cx="4200940" cy="665700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263019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F70D91A-95CA-4978-B41E-D325B6183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בברכת שלום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72B46BE-DE6C-414D-829A-76CC1049E1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pic>
        <p:nvPicPr>
          <p:cNvPr id="16" name="תמונה 15">
            <a:extLst>
              <a:ext uri="{FF2B5EF4-FFF2-40B4-BE49-F238E27FC236}">
                <a16:creationId xmlns:a16="http://schemas.microsoft.com/office/drawing/2014/main" id="{58677F49-F062-4576-8AEE-CCCDD2CE8B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790438" y="518993"/>
            <a:ext cx="3855749" cy="6858000"/>
          </a:xfrm>
          <a:prstGeom prst="rect">
            <a:avLst/>
          </a:prstGeom>
        </p:spPr>
      </p:pic>
      <p:sp>
        <p:nvSpPr>
          <p:cNvPr id="6" name="מלבן 5">
            <a:extLst>
              <a:ext uri="{FF2B5EF4-FFF2-40B4-BE49-F238E27FC236}">
                <a16:creationId xmlns:a16="http://schemas.microsoft.com/office/drawing/2014/main" id="{0689E78B-605F-4C32-9AB0-6D327905E398}"/>
              </a:ext>
            </a:extLst>
          </p:cNvPr>
          <p:cNvSpPr/>
          <p:nvPr/>
        </p:nvSpPr>
        <p:spPr>
          <a:xfrm>
            <a:off x="3220277" y="3708179"/>
            <a:ext cx="5208105" cy="956585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008596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F70D91A-95CA-4978-B41E-D325B6183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בברכת עושה שלום</a:t>
            </a:r>
          </a:p>
        </p:txBody>
      </p:sp>
      <p:pic>
        <p:nvPicPr>
          <p:cNvPr id="18" name="תמונה 17">
            <a:extLst>
              <a:ext uri="{FF2B5EF4-FFF2-40B4-BE49-F238E27FC236}">
                <a16:creationId xmlns:a16="http://schemas.microsoft.com/office/drawing/2014/main" id="{0CEEB2FB-6B50-4DB0-9C21-9300D25FA9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4168125" y="757470"/>
            <a:ext cx="3855749" cy="6858000"/>
          </a:xfrm>
          <a:prstGeom prst="rect">
            <a:avLst/>
          </a:prstGeom>
        </p:spPr>
      </p:pic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72B46BE-DE6C-414D-829A-76CC1049E1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0689E78B-605F-4C32-9AB0-6D327905E398}"/>
              </a:ext>
            </a:extLst>
          </p:cNvPr>
          <p:cNvSpPr/>
          <p:nvPr/>
        </p:nvSpPr>
        <p:spPr>
          <a:xfrm>
            <a:off x="4240696" y="3283890"/>
            <a:ext cx="2875721" cy="956585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526021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הוספת אבינו מלכינו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6000" dirty="0"/>
              <a:t> בסיום תפילת שמונה עשרה מוסיפים את תפילת אבינו מלכנו שחיבר ר' עקיבא</a:t>
            </a:r>
          </a:p>
        </p:txBody>
      </p:sp>
    </p:spTree>
    <p:extLst>
      <p:ext uri="{BB962C8B-B14F-4D97-AF65-F5344CB8AC3E}">
        <p14:creationId xmlns:p14="http://schemas.microsoft.com/office/powerpoint/2010/main" val="23782635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A8C0321-3182-4518-9A61-337648609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לסיכום: תוספות בתפילה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BD7E43BE-C3C5-422A-81AB-753531B820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במקום "הא-ל הקדוש" </a:t>
            </a:r>
            <a:r>
              <a:rPr lang="he-IL" dirty="0">
                <a:sym typeface="Wingdings" panose="05000000000000000000" pitchFamily="2" charset="2"/>
              </a:rPr>
              <a:t> "המלך הקדוש"</a:t>
            </a:r>
          </a:p>
          <a:p>
            <a:r>
              <a:rPr lang="he-IL" dirty="0">
                <a:sym typeface="Wingdings" panose="05000000000000000000" pitchFamily="2" charset="2"/>
              </a:rPr>
              <a:t> במקום "מלך אוהב צדקה ומשפט  "המלך המשפט"</a:t>
            </a:r>
          </a:p>
          <a:p>
            <a:r>
              <a:rPr lang="he-IL" dirty="0">
                <a:sym typeface="Wingdings" panose="05000000000000000000" pitchFamily="2" charset="2"/>
              </a:rPr>
              <a:t>אם טעה ושכח </a:t>
            </a:r>
            <a:r>
              <a:rPr lang="he-IL" dirty="0" err="1">
                <a:sym typeface="Wingdings" panose="05000000000000000000" pitchFamily="2" charset="2"/>
              </a:rPr>
              <a:t>לאמר</a:t>
            </a:r>
            <a:r>
              <a:rPr lang="he-IL" dirty="0">
                <a:sym typeface="Wingdings" panose="05000000000000000000" pitchFamily="2" charset="2"/>
              </a:rPr>
              <a:t> 'המלך הקדוש' – חוזר ומתפלל שוב.</a:t>
            </a:r>
          </a:p>
          <a:p>
            <a:r>
              <a:rPr lang="he-IL" dirty="0">
                <a:sym typeface="Wingdings" panose="05000000000000000000" pitchFamily="2" charset="2"/>
              </a:rPr>
              <a:t>עוד תוספות: זכרנו לחיים, מי כמוך, וכתוב לחיים, ובספר חיים, עושה השלום.</a:t>
            </a:r>
          </a:p>
          <a:p>
            <a:r>
              <a:rPr lang="he-IL" dirty="0">
                <a:sym typeface="Wingdings" panose="05000000000000000000" pitchFamily="2" charset="2"/>
              </a:rPr>
              <a:t>תפילת אבינו מלכנו</a:t>
            </a:r>
          </a:p>
          <a:p>
            <a:r>
              <a:rPr lang="he-IL" dirty="0">
                <a:sym typeface="Wingdings" panose="05000000000000000000" pitchFamily="2" charset="2"/>
              </a:rPr>
              <a:t>ממשיכים להוסיף את תפילת לדוד ה' </a:t>
            </a:r>
            <a:r>
              <a:rPr lang="he-IL">
                <a:sym typeface="Wingdings" panose="05000000000000000000" pitchFamily="2" charset="2"/>
              </a:rPr>
              <a:t>לפני תפילת עלינו לשבח</a:t>
            </a:r>
            <a:endParaRPr lang="he-IL" dirty="0">
              <a:sym typeface="Wingdings" panose="05000000000000000000" pitchFamily="2" charset="2"/>
            </a:endParaRPr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0018450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EC526988-B8FB-4754-8FB5-F0F012EB49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31075" y="502180"/>
            <a:ext cx="9601196" cy="3318936"/>
          </a:xfrm>
        </p:spPr>
        <p:txBody>
          <a:bodyPr/>
          <a:lstStyle/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he-IL" altLang="he-IL" b="1" u="sng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he-IL" altLang="he-IL" dirty="0">
                <a:solidFill>
                  <a:srgbClr val="000000"/>
                </a:solidFill>
                <a:latin typeface="Times New Roman" panose="02020603050405020304" pitchFamily="18" charset="0"/>
              </a:rPr>
              <a:t>השבת שבין ראש השנה ליום הכיפורים נקראת שבת שובה על שם ההפטרה מדברי הושע, שקוראים בשבת זו אחרי הקריאה בתורה.</a:t>
            </a:r>
            <a:endParaRPr lang="en-US" altLang="he-IL" sz="1200" dirty="0">
              <a:solidFill>
                <a:schemeClr val="tx1"/>
              </a:solidFill>
            </a:endParaRPr>
          </a:p>
          <a:p>
            <a:endParaRPr lang="he-IL" dirty="0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802F4C5C-B3AD-4B46-90FA-AE678B20CF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3387" y="2161648"/>
            <a:ext cx="8945223" cy="4391638"/>
          </a:xfrm>
          <a:prstGeom prst="rect">
            <a:avLst/>
          </a:prstGeom>
        </p:spPr>
      </p:pic>
      <p:sp>
        <p:nvSpPr>
          <p:cNvPr id="5" name="מלבן 4">
            <a:extLst>
              <a:ext uri="{FF2B5EF4-FFF2-40B4-BE49-F238E27FC236}">
                <a16:creationId xmlns:a16="http://schemas.microsoft.com/office/drawing/2014/main" id="{43C47D3A-32B4-46FE-ACED-1A8864362F5E}"/>
              </a:ext>
            </a:extLst>
          </p:cNvPr>
          <p:cNvSpPr/>
          <p:nvPr/>
        </p:nvSpPr>
        <p:spPr>
          <a:xfrm>
            <a:off x="1831075" y="3321783"/>
            <a:ext cx="118814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40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שובה</a:t>
            </a:r>
            <a:endParaRPr lang="he-IL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862824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אורגני">
  <a:themeElements>
    <a:clrScheme name="סגול אדום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אורגני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אורגני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43</TotalTime>
  <Words>192</Words>
  <Application>Microsoft Office PowerPoint</Application>
  <PresentationFormat>מסך רחב</PresentationFormat>
  <Paragraphs>37</Paragraphs>
  <Slides>14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14</vt:i4>
      </vt:variant>
    </vt:vector>
  </HeadingPairs>
  <TitlesOfParts>
    <vt:vector size="18" baseType="lpstr">
      <vt:lpstr>Arial</vt:lpstr>
      <vt:lpstr>Garamond</vt:lpstr>
      <vt:lpstr>Times New Roman</vt:lpstr>
      <vt:lpstr>אורגני</vt:lpstr>
      <vt:lpstr>עשרת ימי תשובה</vt:lpstr>
      <vt:lpstr>מתי?</vt:lpstr>
      <vt:lpstr>מדוע?</vt:lpstr>
      <vt:lpstr>פתחי את תפילת שמונה עשרה בסידור</vt:lpstr>
      <vt:lpstr>ברכת אבות</vt:lpstr>
      <vt:lpstr>ברכת גבורות</vt:lpstr>
      <vt:lpstr>בקדושה </vt:lpstr>
      <vt:lpstr>בברכת השיבה</vt:lpstr>
      <vt:lpstr>בברכת הודאה</vt:lpstr>
      <vt:lpstr>בברכת שלום</vt:lpstr>
      <vt:lpstr>בברכת עושה שלום</vt:lpstr>
      <vt:lpstr>הוספת אבינו מלכינו</vt:lpstr>
      <vt:lpstr>לסיכום: תוספות בתפילה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צביה לוין</dc:creator>
  <cp:lastModifiedBy>tzvi@halachayomit.com</cp:lastModifiedBy>
  <cp:revision>7</cp:revision>
  <dcterms:created xsi:type="dcterms:W3CDTF">2020-09-14T07:21:43Z</dcterms:created>
  <dcterms:modified xsi:type="dcterms:W3CDTF">2022-09-29T16:59:11Z</dcterms:modified>
</cp:coreProperties>
</file>