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124" d="100"/>
          <a:sy n="124" d="100"/>
        </p:scale>
        <p:origin x="-4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89D4-0DB9-4DA7-B18F-6F1171EC1DF6}" type="datetimeFigureOut">
              <a:rPr lang="he-IL" smtClean="0"/>
              <a:t>כ"ה/אלול/תשע"ז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E07BD-8CE0-4D68-830E-874416C531F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89D4-0DB9-4DA7-B18F-6F1171EC1DF6}" type="datetimeFigureOut">
              <a:rPr lang="he-IL" smtClean="0"/>
              <a:t>כ"ה/אלול/תשע"ז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E07BD-8CE0-4D68-830E-874416C531F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89D4-0DB9-4DA7-B18F-6F1171EC1DF6}" type="datetimeFigureOut">
              <a:rPr lang="he-IL" smtClean="0"/>
              <a:t>כ"ה/אלול/תשע"ז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E07BD-8CE0-4D68-830E-874416C531F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89D4-0DB9-4DA7-B18F-6F1171EC1DF6}" type="datetimeFigureOut">
              <a:rPr lang="he-IL" smtClean="0"/>
              <a:t>כ"ה/אלול/תשע"ז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E07BD-8CE0-4D68-830E-874416C531F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89D4-0DB9-4DA7-B18F-6F1171EC1DF6}" type="datetimeFigureOut">
              <a:rPr lang="he-IL" smtClean="0"/>
              <a:t>כ"ה/אלול/תשע"ז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E07BD-8CE0-4D68-830E-874416C531F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89D4-0DB9-4DA7-B18F-6F1171EC1DF6}" type="datetimeFigureOut">
              <a:rPr lang="he-IL" smtClean="0"/>
              <a:t>כ"ה/אלול/תשע"ז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E07BD-8CE0-4D68-830E-874416C531F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89D4-0DB9-4DA7-B18F-6F1171EC1DF6}" type="datetimeFigureOut">
              <a:rPr lang="he-IL" smtClean="0"/>
              <a:t>כ"ה/אלול/תשע"ז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E07BD-8CE0-4D68-830E-874416C531F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89D4-0DB9-4DA7-B18F-6F1171EC1DF6}" type="datetimeFigureOut">
              <a:rPr lang="he-IL" smtClean="0"/>
              <a:t>כ"ה/אלול/תשע"ז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E07BD-8CE0-4D68-830E-874416C531F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89D4-0DB9-4DA7-B18F-6F1171EC1DF6}" type="datetimeFigureOut">
              <a:rPr lang="he-IL" smtClean="0"/>
              <a:t>כ"ה/אלול/תשע"ז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E07BD-8CE0-4D68-830E-874416C531F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89D4-0DB9-4DA7-B18F-6F1171EC1DF6}" type="datetimeFigureOut">
              <a:rPr lang="he-IL" smtClean="0"/>
              <a:t>כ"ה/אלול/תשע"ז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E07BD-8CE0-4D68-830E-874416C531F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89D4-0DB9-4DA7-B18F-6F1171EC1DF6}" type="datetimeFigureOut">
              <a:rPr lang="he-IL" smtClean="0"/>
              <a:t>כ"ה/אלול/תשע"ז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E07BD-8CE0-4D68-830E-874416C531F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389D4-0DB9-4DA7-B18F-6F1171EC1DF6}" type="datetimeFigureOut">
              <a:rPr lang="he-IL" smtClean="0"/>
              <a:t>כ"ה/אלול/תשע"ז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E07BD-8CE0-4D68-830E-874416C531F1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http://www.more-tourism.co.il/userfiles/images/%D7%AA%D7%A7%D7%99%D7%A2%D7%94%20%D7%91%D7%A9%D7%95%D7%A4%D7%A8%20%D7%91%D7%9B%D7%95%D7%AA%D7%9C.JPG"/>
          <p:cNvPicPr/>
          <p:nvPr/>
        </p:nvPicPr>
        <p:blipFill>
          <a:blip r:embed="rId2" cstate="print">
            <a:lum bright="40000"/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315416"/>
            <a:ext cx="9793088" cy="74888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"/>
          </a:effectLst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he-IL" sz="8800" dirty="0" smtClean="0">
                <a:ln w="28575">
                  <a:solidFill>
                    <a:schemeClr val="accent6">
                      <a:lumMod val="75000"/>
                    </a:schemeClr>
                  </a:solidFill>
                </a:ln>
                <a:latin typeface="BN Alpaca" pitchFamily="2" charset="-79"/>
                <a:cs typeface="BN Alpaca" pitchFamily="2" charset="-79"/>
              </a:rPr>
              <a:t>סליחות תשע"ח</a:t>
            </a:r>
            <a:endParaRPr lang="he-IL" sz="8800" dirty="0">
              <a:ln w="28575">
                <a:solidFill>
                  <a:schemeClr val="accent6">
                    <a:lumMod val="75000"/>
                  </a:schemeClr>
                </a:solidFill>
              </a:ln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e-IL" sz="6600" dirty="0" smtClean="0">
                <a:solidFill>
                  <a:schemeClr val="tx1"/>
                </a:solidFill>
                <a:cs typeface="+mj-cs"/>
              </a:rPr>
              <a:t>מורשה בנות</a:t>
            </a:r>
            <a:endParaRPr lang="he-IL" sz="6600" dirty="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http://www.more-tourism.co.il/userfiles/images/%D7%AA%D7%A7%D7%99%D7%A2%D7%94%20%D7%91%D7%A9%D7%95%D7%A4%D7%A8%20%D7%91%D7%9B%D7%95%D7%AA%D7%9C.JPG"/>
          <p:cNvPicPr/>
          <p:nvPr/>
        </p:nvPicPr>
        <p:blipFill>
          <a:blip r:embed="rId2" cstate="print">
            <a:lum bright="40000"/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315416"/>
            <a:ext cx="9793088" cy="74888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"/>
          </a:effec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59632" y="-356709"/>
            <a:ext cx="6840760" cy="8016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584" tIns="914112" rIns="898242" bIns="91411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he-IL" sz="100" b="1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he-IL" sz="100" b="1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he-IL" sz="100" b="1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he-IL" sz="100" b="1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בֶּן אָדָם, </a:t>
            </a:r>
            <a:r>
              <a:rPr kumimoji="0" lang="he-IL" sz="2400" b="1" i="0" u="none" strike="noStrike" cap="none" normalizeH="0" baseline="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מַ</a:t>
            </a:r>
            <a:r>
              <a:rPr kumimoji="0" lang="he-IL" sz="2400" b="1" i="0" u="none" strike="noStrike" cap="none" normalizeH="0" baseline="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 לְּךָ נִרְדָּם, </a:t>
            </a:r>
            <a:r>
              <a:rPr kumimoji="0" lang="he-IL" sz="2400" b="1" i="0" u="none" strike="noStrike" cap="none" normalizeH="0" baseline="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קוּ</a:t>
            </a:r>
            <a:r>
              <a:rPr kumimoji="0" lang="he-IL" sz="2400" b="1" i="0" u="none" strike="noStrike" cap="none" normalizeH="0" baseline="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ם קְרָא בְּתַחֲנוּנִים.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/>
            </a:r>
            <a:b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</a:b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שְׁפֹךְ 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שִׂיחָ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ה, דְּר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ֹשׁ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סְלִיחָה, מֵאֲדוֹן הָאֲדוֹנִים. 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רְחַ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ץ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וּטְהַר, 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וְא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ַל תְּאַחַר, 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בְּט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ֶרֶ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ם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יָמִים פּוֹנִים. 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וּמְהֵרָה, 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רוּ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ץ לְעֶזְרָה, 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לִפְ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נֵי שׁוֹכ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ֵן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מְעוֹנִים. 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וּמִפֶּשַׁע, וְגַם רֶשַׁע, 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בְּרַ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ח וּפְחַד 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מֵאֲסוֹ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נִים. 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אָנָּא 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שְׁעֵ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ה, שִׁמְךָ יוֹדְעֵי, יִשְׂרָאֵל נֶאֱמָנִים. 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לְךָ אֲדֹנָי הַצְּדָקָה. וְלָנוּ 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בֹּ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שֶׁ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ת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הַפָּנִים: 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עֲמֹ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ד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כְּגֶבֶר, וְהִתְגּ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ַבֵּר,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לְהִתְוַודּוֹת עַל חֲטָאִים. 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יָהּ 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אֵ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 דְּרֹשׁ, 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בְּכ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ֹבֶ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ד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רֹאשׁ, לְכַפֵּר עַל פְּשָׁעִים. 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כִּי לְעוֹלָם, 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לֹ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א נֶעְלָ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ם,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מִמֶּ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נּוּ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נִפְלָאִים. 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וְכָ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מַאֲמָר, 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אֲש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ֶׁר יֵאָמַ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ר,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לְפָנָיו 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הֵ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ם נִקְרָאִים. 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הַמְּרַחֵם, הוּא יְרַחֵם, עָלֵינ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וּ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כְּרַחֵם אָב עַל בָּנִים.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לְךָ אֲדֹנָי הַצְּדָקָה. וְלָנוּ 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בֹּ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שֶׁ</a:t>
            </a: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ת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הַפָּנִים.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/>
            </a:r>
            <a:br>
              <a:rPr kumimoji="0" lang="he-IL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</a:br>
            <a:endParaRPr kumimoji="0" lang="he-IL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http://www.more-tourism.co.il/userfiles/images/%D7%AA%D7%A7%D7%99%D7%A2%D7%94%20%D7%91%D7%A9%D7%95%D7%A4%D7%A8%20%D7%91%D7%9B%D7%95%D7%AA%D7%9C.JPG"/>
          <p:cNvPicPr/>
          <p:nvPr/>
        </p:nvPicPr>
        <p:blipFill>
          <a:blip r:embed="rId2" cstate="print">
            <a:lum bright="40000"/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315416"/>
            <a:ext cx="9793088" cy="74888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"/>
          </a:effectLst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-11374"/>
            <a:ext cx="8963472" cy="7709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584" tIns="914112" rIns="898242" bIns="91411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שְמַע יִשְׂרָאֵל, ה' </a:t>
            </a:r>
            <a:r>
              <a:rPr kumimoji="0" lang="he-IL" sz="2400" b="1" i="0" u="none" strike="noStrike" cap="none" normalizeH="0" baseline="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אֱלֹקֵינו</a:t>
            </a:r>
            <a:r>
              <a:rPr kumimoji="0" lang="he-IL" sz="2400" b="1" i="0" u="none" strike="noStrike" cap="none" normalizeH="0" baseline="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ּ, </a:t>
            </a:r>
            <a:r>
              <a:rPr kumimoji="0" lang="he-IL" sz="2400" b="1" i="0" u="none" strike="noStrike" cap="none" normalizeH="0" baseline="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</a:t>
            </a:r>
            <a:r>
              <a:rPr kumimoji="0" lang="he-IL" sz="2400" b="1" i="0" u="none" strike="noStrike" cap="none" normalizeH="0" baseline="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' אֶחָד:</a:t>
            </a:r>
            <a:endParaRPr kumimoji="0" lang="he-IL" sz="2000" b="0" i="0" u="none" strike="noStrike" cap="none" normalizeH="0" baseline="0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ה' הוּא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הָאֱלֹקִי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ם. ה' הוּא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הָאֱלֹקִי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ם: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ה' הוּא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הָאֱלֹקִי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ם. ה' הוּא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הָאֱלֹקִי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ם: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b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                        </a:t>
            </a:r>
            <a:b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אֶרְאֵלֵי 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מַעְ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לָה. אוֹמְרִים: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' אֲדוֹנֵנוּ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             בְּחִירֵי 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סְגֻ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לָּה. עוֹנִי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ם 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וְאוֹמְרִים:                     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ה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' הוּא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הָאֱלֹקִי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ם. ה' הוּא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הָאֱלֹקִי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ם: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גַּלְגַּלֵּי 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מַעְ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לָה. אוֹמְרִים: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' אֲדוֹנֵנוּ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              דְּגוּלֵי 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סְגֻ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לָּה. עוֹנִי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ם 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וְאוֹמְרִים:                     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ה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' הוּא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הָאֱלֹקִי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ם. ה' הוּא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הָאֱלֹקִי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ם: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הֲמוֹנֵי מַעְלָה. אוֹמְרִים: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' אֲדוֹנֵנוּ.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יִשְׂרָאֵל 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בְּצָ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רָתָ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ם 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וּבְגָלוּתָם 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עוֹנִ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ים וְאוֹמְרִים:        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' הוּא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הָאֱלֹקִי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ם. ה' הוּא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הָאֱלֹקִי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ם: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he-IL" sz="14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he-IL" sz="14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ה' מֶלֶךְ. ה' מָלָךְ. ה'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יִמְ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לֹךְ לְעוֹלָם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וָע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ֶד: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b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' מֶלֶךְ. ה' מָלָךְ. ה'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יִמְ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לֹךְ לְעוֹלָם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וָע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ֶד: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בְּטֶרֶם שְׁחָקִים 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וַאֲרָקִי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ם נִמְתָּחוּ. 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ה' מֶלֶךְ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 </a:t>
            </a:r>
            <a:b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וְעַד 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לֹ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א מְאוֹרוֹת זָרָחוּ. 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ה' מָלָךְ.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b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וְהָאָרֶץ 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כַּב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ֶּגֶד תִּבְלֶה. וְשָׁמַיִם 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כְּ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ׁ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עָשָׁן 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נִמְלָח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וּ. 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ה'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יִמְ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לֹךְ לְעוֹלָם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וָע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ֶד: 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ה' מֶלֶךְ. ה' מָלָךְ. ה'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יִמְ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לֹךְ לְעוֹלָם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וָע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ֶד:</a:t>
            </a:r>
            <a:b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וְעַד 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לֹ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א עָשָׂה 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אֶר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ֶץ וְחוּצוֹת. 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ה' מֶלֶךְ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 </a:t>
            </a:r>
            <a:b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וּבַהֲכִינוֹ יְצוּרִים 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עֲל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ֵי אֲרָצוֹת. 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ה' מָלָךְ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 </a:t>
            </a:r>
            <a:b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וְעֵת יְקַב</a:t>
            </a:r>
            <a:r>
              <a:rPr kumimoji="0" lang="he-IL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ֵּץ </a:t>
            </a:r>
            <a:r>
              <a:rPr kumimoji="0" lang="he-IL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נְפוּצִים מֵאַרְבַּע תְּפוּצוֹת. 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ה'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יִמְ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לֹךְ לְעוֹלָם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וָע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ֶד:                                             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ה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' מֶלֶךְ. ה' מָלָךְ. ה'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יִמְ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לֹךְ לְעוֹלָם </a:t>
            </a:r>
            <a:r>
              <a:rPr kumimoji="0" lang="he-IL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וָע</a:t>
            </a: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ֶד:</a:t>
            </a:r>
            <a:endParaRPr kumimoji="0" 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http://www.more-tourism.co.il/userfiles/images/%D7%AA%D7%A7%D7%99%D7%A2%D7%94%20%D7%91%D7%A9%D7%95%D7%A4%D7%A8%20%D7%91%D7%9B%D7%95%D7%AA%D7%9C.JPG"/>
          <p:cNvPicPr/>
          <p:nvPr/>
        </p:nvPicPr>
        <p:blipFill>
          <a:blip r:embed="rId2" cstate="print">
            <a:lum bright="40000"/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315416"/>
            <a:ext cx="9793088" cy="74888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"/>
          </a:effectLst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915816" y="908720"/>
            <a:ext cx="3384376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solidFill>
                    <a:srgbClr val="00B050"/>
                  </a:solidFill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עֲנֵנוּ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אֱ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לֹ-הֵי אַבְרָהָם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נוּ: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עֲנֵנוּ וּפַח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ַד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יִצְח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ָק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עֲנֵנוּ: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עֲנֵנוּ אֲבִי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ר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יַעֲק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ֹב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עֲנֵנוּ: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עֲנֵנוּ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מָג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ֵן דָּו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ִד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עֲנֵנוּ: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עֲנֵנ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וּ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הָעוֹנֶה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בְּ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עֵת רָצוֹ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ן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עֲנֵנוּ: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עֲנֵנ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וּ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הָעוֹנֶה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בְּ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עֵת צָרָ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ה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עֲנֵנוּ: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עֲנֵנ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וּ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הָעוֹנֶה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בְּ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עֵת רַחֲמִ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ים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עֲנֵנוּ: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עֲנֵנוּ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אֱ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לֹ-הֵ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י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הַמֶּרְכָּבָה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נוּ: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עֲנֵנוּ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אֱלָ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הָא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דְמֵאִי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ר עֲנֵנוּ: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עֲנֵנ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וּ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רַחוּ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ם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וְחַנּוּן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עֲנֵ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נוּ</a:t>
            </a:r>
            <a:r>
              <a:rPr kumimoji="0" lang="he-IL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he-I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http://www.more-tourism.co.il/userfiles/images/%D7%AA%D7%A7%D7%99%D7%A2%D7%94%20%D7%91%D7%A9%D7%95%D7%A4%D7%A8%20%D7%91%D7%9B%D7%95%D7%AA%D7%9C.JPG"/>
          <p:cNvPicPr/>
          <p:nvPr/>
        </p:nvPicPr>
        <p:blipFill>
          <a:blip r:embed="rId2" cstate="print">
            <a:lum bright="40000"/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 flipH="1">
            <a:off x="-252536" y="-243408"/>
            <a:ext cx="9793088" cy="73448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"/>
          </a:effectLst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79512" y="1260445"/>
            <a:ext cx="830330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רַחוּ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ם 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וְחַנּו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ּן </a:t>
            </a:r>
            <a:r>
              <a:rPr kumimoji="0" lang="he-IL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חָטָאנ</a:t>
            </a:r>
            <a:r>
              <a:rPr kumimoji="0" lang="he-IL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וּ 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לְפָנֶיךָ </a:t>
            </a:r>
            <a:r>
              <a:rPr kumimoji="0" lang="he-IL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רַח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ֵם עָלֵינוּ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אֲ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דוֹן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הַסְּלִיחוֹת.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בּ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וֹחֵן לְבָבוֹת.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גּ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וֹלֶה עֲמוּקוֹת.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דּ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וֹבֵר צְדָקוֹת. 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חָטָאנ</a:t>
            </a:r>
            <a:r>
              <a:rPr kumimoji="0" lang="he-IL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וּ 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לְפָנֶיךָ </a:t>
            </a:r>
            <a:r>
              <a:rPr kumimoji="0" lang="he-IL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רַח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ֵם עָלֵינוּ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הָ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דוּ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ר 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בְּנִפְלָאוֹת.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וָ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תִי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ק 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בְּנֶחָמוֹת.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ז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וֹכֵר בְּרִית אָבוֹת.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ח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וֹקֵר כְּלָיוֹת: 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חָטָאנ</a:t>
            </a:r>
            <a:r>
              <a:rPr kumimoji="0" lang="he-IL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וּ 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לְפָנֶיךָ </a:t>
            </a:r>
            <a:r>
              <a:rPr kumimoji="0" lang="he-IL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רַח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ֵם עָלֵינוּ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ט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וֹב וּמֵטִיב לַבְּרִיּוֹת.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י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וֹדֵעַ 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כּ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ָל נִסְתָּרוֹת.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כּ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וֹבֵשׁ עֲוֹנוֹת.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ל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וֹבֵשׁ צְדָקוֹת: 		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חָטָאנ</a:t>
            </a:r>
            <a:r>
              <a:rPr kumimoji="0" lang="he-IL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וּ 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לְפָנֶיךָ </a:t>
            </a:r>
            <a:r>
              <a:rPr kumimoji="0" lang="he-IL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רַח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ֵם עָלֵינוּ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מָ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לֵ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א 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זַכִּיּוּת.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נ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וֹרָא 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תְהִלּו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ֹת.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ס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וֹלֵ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חַ 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עֲוֹנוֹת.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ע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וֹנֶ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ה 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בְּעֵת צָרוֹת: 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חָטָאנ</a:t>
            </a:r>
            <a:r>
              <a:rPr kumimoji="0" lang="he-IL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וּ 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לְפָנֶיךָ </a:t>
            </a:r>
            <a:r>
              <a:rPr kumimoji="0" lang="he-IL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רַח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ֵם עָלֵינוּ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פּ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וֹעֵל יְשׁוּעוֹת.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צ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וֹפֶה עֲתִידוֹת.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ק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וֹרֵא הַדּוֹרוֹת.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ר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וֹכֵב עֲרָבוֹת. 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שׁ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וֹמֵעַ תְּפִלּוֹת. 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תְּ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מִים דֵּעוֹת: 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	</a:t>
            </a:r>
            <a:endParaRPr lang="he-IL" b="1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חָטָאנ</a:t>
            </a:r>
            <a:r>
              <a:rPr kumimoji="0" lang="he-IL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וּ 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לְפָנֶיךָ </a:t>
            </a:r>
            <a:r>
              <a:rPr kumimoji="0" lang="he-IL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רַח</a:t>
            </a:r>
            <a:r>
              <a:rPr kumimoji="0" lang="he-IL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ֵם עָלֵינוּ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אֵל רַחוּ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ם 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שִׁמְךָ. אֵל חַנּוּן 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שִׁ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מְךָ. אֵל אֶרֶךְ אַפַּיִם 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שִׁ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מְךָ. 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מָלֵ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א 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רַחֲמִים 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שִׁ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מְךָ. בָּנוּ נִקְרָא 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שִׁ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מְךָ. ה' עֲשׂ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ֵה 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לְמַעַן </a:t>
            </a:r>
            <a:r>
              <a:rPr kumimoji="0" lang="he-IL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שְׁ</a:t>
            </a:r>
            <a:r>
              <a:rPr kumimoji="0" lang="he-I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מֶךָ</a:t>
            </a:r>
            <a:r>
              <a:rPr kumimoji="0" lang="he-IL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he-IL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http://www.more-tourism.co.il/userfiles/images/%D7%AA%D7%A7%D7%99%D7%A2%D7%94%20%D7%91%D7%A9%D7%95%D7%A4%D7%A8%20%D7%91%D7%9B%D7%95%D7%AA%D7%9C.JPG"/>
          <p:cNvPicPr/>
          <p:nvPr/>
        </p:nvPicPr>
        <p:blipFill>
          <a:blip r:embed="rId2" cstate="print">
            <a:lum bright="40000"/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 flipH="1">
            <a:off x="-396552" y="0"/>
            <a:ext cx="9540552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"/>
          </a:effectLst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115615" y="1171688"/>
            <a:ext cx="7128793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זִכָּ</a:t>
            </a:r>
            <a:r>
              <a:rPr kumimoji="0" lang="he-IL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רוֹן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לְפָנֶיךָ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בַּשַּׁח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ַק. לָעַד בַּסּ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ֵפֶר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יוּח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ַק. בְּרִית עוֹלָם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בּ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ַל יֻמְחַק. 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אֶת אַבְרָהָם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וְא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ֶת יִצְחָק: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קוֹרְאֶיךָ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בָּא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ִים לָקוֹד. בְּצָרָה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עֲקֵ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דָה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תִּש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ְׁקֹד. 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וְצֹאנ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ְךָ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בְּרַחֲמִים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תִּפ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ְקֹד. פְּנ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ֵי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הַצֹּאן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אֶ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 עָקוֹד: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עוֹרְרָה גְבוּרָתְךָ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לְהָקִי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ץ נִרְדָּמִים. 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לְמַעַנְךָ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תִּפ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ְדֶּה חֲרֵדִים נִדְהָמִים. 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לְהַמְשִׁיךְ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רַחֲמֶי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ךָ וַחֲסָדֶיךָ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מִשּ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ְׁמֵי מְרוֹמִים. 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 w="3175">
                  <a:solidFill>
                    <a:srgbClr val="00B050"/>
                  </a:solidFill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אֵ - ל מֶלֶ</a:t>
            </a:r>
            <a:r>
              <a:rPr kumimoji="0" lang="he-IL" sz="2400" b="1" i="0" u="none" strike="noStrike" cap="none" normalizeH="0" baseline="0" dirty="0" err="1" smtClean="0">
                <a:ln w="3175">
                  <a:solidFill>
                    <a:srgbClr val="00B050"/>
                  </a:solidFill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ךְ </a:t>
            </a:r>
            <a:r>
              <a:rPr kumimoji="0" lang="he-IL" sz="2400" b="1" i="0" u="none" strike="noStrike" cap="none" normalizeH="0" baseline="0" dirty="0" smtClean="0">
                <a:ln w="3175">
                  <a:solidFill>
                    <a:srgbClr val="00B050"/>
                  </a:solidFill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יוֹשֵׁב </a:t>
            </a:r>
            <a:r>
              <a:rPr kumimoji="0" lang="he-IL" sz="2400" b="1" i="0" u="none" strike="noStrike" cap="none" normalizeH="0" baseline="0" dirty="0" err="1" smtClean="0">
                <a:ln w="3175">
                  <a:solidFill>
                    <a:srgbClr val="00B050"/>
                  </a:solidFill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עַ</a:t>
            </a:r>
            <a:r>
              <a:rPr kumimoji="0" lang="he-IL" sz="2400" b="1" i="0" u="none" strike="noStrike" cap="none" normalizeH="0" baseline="0" dirty="0" smtClean="0">
                <a:ln w="3175">
                  <a:solidFill>
                    <a:srgbClr val="00B050"/>
                  </a:solidFill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 כִּסֵּא רַחֲמִים</a:t>
            </a:r>
            <a:r>
              <a:rPr kumimoji="0" lang="he-IL" b="1" i="0" u="none" strike="noStrike" cap="none" normalizeH="0" baseline="0" dirty="0" smtClean="0">
                <a:ln w="3175">
                  <a:solidFill>
                    <a:srgbClr val="00B050"/>
                  </a:solidFill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he-IL" sz="2400" b="0" i="0" u="none" strike="noStrike" cap="none" normalizeH="0" baseline="0" dirty="0" smtClean="0">
              <a:ln w="3175">
                <a:solidFill>
                  <a:srgbClr val="00B050"/>
                </a:solidFill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http://www.more-tourism.co.il/userfiles/images/%D7%AA%D7%A7%D7%99%D7%A2%D7%94%20%D7%91%D7%A9%D7%95%D7%A4%D7%A8%20%D7%91%D7%9B%D7%95%D7%AA%D7%9C.JPG"/>
          <p:cNvPicPr/>
          <p:nvPr/>
        </p:nvPicPr>
        <p:blipFill>
          <a:blip r:embed="rId2" cstate="print">
            <a:lum bright="40000"/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315416"/>
            <a:ext cx="9793088" cy="74888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"/>
          </a:effectLst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763688" y="1628800"/>
            <a:ext cx="592502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solidFill>
                    <a:srgbClr val="00B050"/>
                  </a:solidFill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מַכְנִיסֵי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רַחֲמִ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ים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הַכְנִיסוּ רַחֲמֵינוּ,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לִפְ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נֵי בַּעַל הָרַחֲמִים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מַשְׁמִיעֵי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תְפִ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לָּ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הַשְׁמִ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יעוּ תְפִלָ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ּתֵנו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ּ,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לִפְנ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ֵי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שׁוֹמֵעַ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תְּפ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ִלָּה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solidFill>
                    <a:srgbClr val="00B050"/>
                  </a:solidFill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מַשְׁמִיעֵי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צְעָקָ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 הַשְׁמִ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יעוּ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צַעֲקָתֵנוּ,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לִפְ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נֵי שׁוֹמֵעַ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צְעָקָ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מַכְנִיסֵי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דִּמְע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ָה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הַכְנִיסוּ דִמְעוֹתֵינוּ,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לִפְ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נֵי מֶלֶךְ מִתְרַצֶּה בִּדְמָעוֹת</a:t>
            </a:r>
            <a:endParaRPr kumimoji="0" lang="he-IL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400" b="1" i="0" u="none" strike="noStrike" cap="none" normalizeH="0" baseline="0" dirty="0" smtClean="0">
                <a:ln>
                  <a:solidFill>
                    <a:srgbClr val="00B050"/>
                  </a:solidFill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הִשְׁתַּדְּלו</a:t>
            </a:r>
            <a:r>
              <a:rPr kumimoji="0" lang="he-IL" sz="2400" b="1" i="0" u="none" strike="noStrike" cap="none" normalizeH="0" baseline="0" dirty="0" err="1" smtClean="0">
                <a:ln>
                  <a:solidFill>
                    <a:srgbClr val="00B050"/>
                  </a:solidFill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ּ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וְהַרְבּוּ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תְּחִנ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ָּ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 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וּבַקָּשָׁה, לִפְנֵי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מֶל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ֶךְ </a:t>
            </a:r>
            <a:r>
              <a:rPr kumimoji="0" lang="he-IL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אֵ</a:t>
            </a:r>
            <a:r>
              <a:rPr kumimoji="0" lang="he-IL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 רָם וְנִשָּׂא..."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http://www.more-tourism.co.il/userfiles/images/%D7%AA%D7%A7%D7%99%D7%A2%D7%94%20%D7%91%D7%A9%D7%95%D7%A4%D7%A8%20%D7%91%D7%9B%D7%95%D7%AA%D7%9C.JPG"/>
          <p:cNvPicPr/>
          <p:nvPr/>
        </p:nvPicPr>
        <p:blipFill>
          <a:blip r:embed="rId2" cstate="print">
            <a:lum bright="40000"/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315416"/>
            <a:ext cx="9793088" cy="74888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"/>
          </a:effectLst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611560" y="1340768"/>
            <a:ext cx="801586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800" b="1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שׁוֹמֵר</a:t>
            </a:r>
            <a:r>
              <a:rPr kumimoji="0" lang="he-IL" sz="2800" b="0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he-IL" sz="2800" b="1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יִשְׂרָאֵל</a:t>
            </a:r>
            <a:r>
              <a:rPr kumimoji="0" lang="he-IL" sz="2800" b="0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שְׁמֹר שְׁאֵר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ִית 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יִשְׂרָאֵל. וְאַל יֹאבַד יִשְׂרָאֵל. הָאוֹמְרִים 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בְּ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כָל יוֹם. שְׁמַע יִשְׂרָאֵל: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שׁוֹמֵר 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גּו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ֹי </a:t>
            </a:r>
            <a:r>
              <a:rPr kumimoji="0" lang="he-IL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אֶחָד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שְׁמֹר שְׁאֵרִית 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גּו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ֹי אֶחָד. וְאַל יֹאבַד גּוֹי אֶחָד. הָאוֹמְרִים 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בְּ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כָל יוֹם. שְׁמַע יִשְׂרָאֵל. ה' 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אלקינו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ה' אֶחָד: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שׁוֹמֵר 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גּו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ֹי</a:t>
            </a:r>
            <a:r>
              <a:rPr kumimoji="0" lang="he-IL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קָדוֹשׁ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שְׁמֹר שְׁאֵרִית 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גּו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ֹי קָדוֹשׁ. וְאַל יֹאבַד גּוֹי קָדוֹשׁ. הָאוֹמְרִים 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בְּ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כָל יוֹם. קָדוֹשׁ. קָדוֹשׁ. קָדוֹשׁ: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שׁוֹמֵר 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גּו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ֹי </a:t>
            </a:r>
            <a:r>
              <a:rPr kumimoji="0" lang="he-IL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רַבָּא.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שְׁמֹר שְׁאֵרִית 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גּו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ֹי רַבָּא. וְאַל יֹאבַד גּוֹי רַבָּא. הָאוֹמְרִים 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בְּ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כָל יוֹם. אָמֵן יְהֵ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א 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שְׁמֵיהּ 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רַב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ָּא: </a:t>
            </a:r>
            <a:endParaRPr kumimoji="0" lang="he-I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279</Words>
  <Application>Microsoft Office PowerPoint</Application>
  <PresentationFormat>‫הצגה על המסך (4:3)</PresentationFormat>
  <Paragraphs>79</Paragraphs>
  <Slides>8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9" baseType="lpstr">
      <vt:lpstr>ערכת נושא Office</vt:lpstr>
      <vt:lpstr>סליחות תשע"ח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סליחות תשע"ח</dc:title>
  <dc:creator>dorit</dc:creator>
  <cp:lastModifiedBy>dorit</cp:lastModifiedBy>
  <cp:revision>4</cp:revision>
  <dcterms:created xsi:type="dcterms:W3CDTF">2017-09-16T18:13:49Z</dcterms:created>
  <dcterms:modified xsi:type="dcterms:W3CDTF">2017-09-16T18:34:38Z</dcterms:modified>
</cp:coreProperties>
</file>