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  <p:sldId id="264" r:id="rId6"/>
    <p:sldId id="263" r:id="rId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כ"ח/אייר/תשע"ז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-27384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90514" y="3356992"/>
            <a:ext cx="5745782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"תזריע-מצורע"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998" y="4858016"/>
            <a:ext cx="2319114" cy="1739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403648" y="404664"/>
            <a:ext cx="626469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נגע צרעת לא נעים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ודוקא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 די נורא...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בכך עוסקות פרשות השבוע- "תזריע" ו"מצורע".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צרעת עלולה להופיע בגוף האדם וגם על בגדיו,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לפעמים מופיע נגע בבית על האבנים שבקירותיו.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בגוף עצמו התורה מונה כמה סוגים: צרעת במקום שיער- </a:t>
            </a:r>
            <a:r>
              <a:rPr lang="he-IL" sz="2400" dirty="0" smtClean="0">
                <a:latin typeface="Guttman Stam1" pitchFamily="2" charset="-79"/>
                <a:cs typeface="Guttman Stam1" pitchFamily="2" charset="-79"/>
              </a:rPr>
              <a:t>הראש 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או </a:t>
            </a:r>
            <a:r>
              <a:rPr lang="he-IL" sz="2400" dirty="0" smtClean="0">
                <a:latin typeface="Guttman Stam1" pitchFamily="2" charset="-79"/>
                <a:cs typeface="Guttman Stam1" pitchFamily="2" charset="-79"/>
              </a:rPr>
              <a:t>הזקן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צרעת במקום מכה- כוויה, שחין וסתם צרעת הפורחת בעור כמובן...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2656"/>
            <a:ext cx="772026" cy="877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72816"/>
            <a:ext cx="13652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758" y="4534817"/>
            <a:ext cx="13652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01429"/>
            <a:ext cx="13652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43747" y="-1063625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259633" y="476672"/>
            <a:ext cx="655272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כאשר מופיע נגע צרעת צריך להזמין כהן,</a:t>
            </a:r>
          </a:p>
          <a:p>
            <a:pPr algn="just">
              <a:lnSpc>
                <a:spcPct val="150000"/>
              </a:lnSpc>
            </a:pPr>
            <a:r>
              <a:rPr lang="he-IL" sz="2400" dirty="0" smtClean="0">
                <a:latin typeface="Guttman Stam1" pitchFamily="2" charset="-79"/>
                <a:cs typeface="Guttman Stam1" pitchFamily="2" charset="-79"/>
              </a:rPr>
              <a:t>הוא מומחה 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בנושא </a:t>
            </a:r>
            <a:r>
              <a:rPr lang="he-IL" sz="2400" dirty="0" smtClean="0">
                <a:latin typeface="Guttman Stam1" pitchFamily="2" charset="-79"/>
                <a:cs typeface="Guttman Stam1" pitchFamily="2" charset="-79"/>
              </a:rPr>
              <a:t>ומחליט 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אם הנגע טמא לגמרי או שיש להמתין שבוע ולשוב ולאבחן.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המצורע הטמא נאלץ לשבת לבדו מחוץ למחנה ישראל,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בגדיו פרומים, ראשו פרוע והוא מכריז על עצמו כטמא לכל מי שמתקרב או שואל.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רק כאשר הנגע חולף יתחיל תהליך הטהרה,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שבעה ימים יספור המצורע, יטבול במים טהורים, יביא קרבן ולבסוף ישוב למחנה בחזרה.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0648"/>
            <a:ext cx="13652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5178172"/>
            <a:ext cx="13652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429000"/>
            <a:ext cx="13652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838" y="2973437"/>
            <a:ext cx="13652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547664" y="476672"/>
            <a:ext cx="61206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ואם הנגע הופיע בבגד צמר או בבגד פשתן או עור,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צבעו ירקרק או אדמדם מטמא- שבעת ימים הכהן אותו יסגור.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לאחר שבוע הבגד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יבדק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- אם הכתם התרחב וגדל,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הוא מוכרז כטמא,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ישרף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 באש ולא ישתמשו בו כלל.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ואם בבית מופיע הנגע אי שם על אחד הקירות,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נקודות הנראות שקועות ירוקות או אדומות,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804" y="764704"/>
            <a:ext cx="13652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340768"/>
            <a:ext cx="18002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76797"/>
            <a:ext cx="13652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804" y="5196131"/>
            <a:ext cx="13652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3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135633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835696" y="798959"/>
            <a:ext cx="568863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מפנים מיד את הבית מכל הכלים,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לפני שיבדוק הכהן, כך מטומאה הם ניצלים,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אם אכן נמצאה על אבני הבית צרעת- האבן הנגועה תושלך אל מחוץ למחנה,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אבן אחרת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יקחו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 והיא במקומה תיבנה.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אם חלילה ישוב הנגע ויופיע "באותה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גירסה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",</a:t>
            </a:r>
          </a:p>
          <a:p>
            <a:pPr algn="just">
              <a:lnSpc>
                <a:spcPct val="150000"/>
              </a:lnSpc>
            </a:pPr>
            <a:r>
              <a:rPr lang="he-IL" sz="2400">
                <a:latin typeface="Guttman Stam1" pitchFamily="2" charset="-79"/>
                <a:cs typeface="Guttman Stam1" pitchFamily="2" charset="-79"/>
              </a:rPr>
              <a:t>אין </a:t>
            </a:r>
            <a:r>
              <a:rPr lang="he-IL" sz="2400" smtClean="0">
                <a:latin typeface="Guttman Stam1" pitchFamily="2" charset="-79"/>
                <a:cs typeface="Guttman Stam1" pitchFamily="2" charset="-79"/>
              </a:rPr>
              <a:t>ברירה- הבית 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כולו חייב בהריסה.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811" y="836712"/>
            <a:ext cx="545261" cy="619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22563"/>
            <a:ext cx="13652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105" y="3933056"/>
            <a:ext cx="1061927" cy="1138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256</Words>
  <Application>Microsoft Office PowerPoint</Application>
  <PresentationFormat>‫הצגה על המסך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7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משתמש</cp:lastModifiedBy>
  <cp:revision>37</cp:revision>
  <dcterms:created xsi:type="dcterms:W3CDTF">2016-09-01T07:22:18Z</dcterms:created>
  <dcterms:modified xsi:type="dcterms:W3CDTF">2017-05-24T10:39:52Z</dcterms:modified>
</cp:coreProperties>
</file>