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60" r:id="rId2"/>
    <p:sldId id="261" r:id="rId3"/>
    <p:sldId id="258" r:id="rId4"/>
    <p:sldId id="262" r:id="rId5"/>
    <p:sldId id="264" r:id="rId6"/>
  </p:sldIdLst>
  <p:sldSz cx="9144000" cy="6858000" type="screen4x3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67" d="100"/>
          <a:sy n="67" d="100"/>
        </p:scale>
        <p:origin x="-606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E897D-F4FD-402E-84D6-CB1F01AF3DE3}" type="datetimeFigureOut">
              <a:rPr lang="he-IL" smtClean="0"/>
              <a:t>כ"ג/ניסן/תשע"ז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D3B7E-0B19-470F-9574-E3CA95CD2C9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0168508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E897D-F4FD-402E-84D6-CB1F01AF3DE3}" type="datetimeFigureOut">
              <a:rPr lang="he-IL" smtClean="0"/>
              <a:t>כ"ג/ניסן/תשע"ז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D3B7E-0B19-470F-9574-E3CA95CD2C9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5389500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E897D-F4FD-402E-84D6-CB1F01AF3DE3}" type="datetimeFigureOut">
              <a:rPr lang="he-IL" smtClean="0"/>
              <a:t>כ"ג/ניסן/תשע"ז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D3B7E-0B19-470F-9574-E3CA95CD2C9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804474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E897D-F4FD-402E-84D6-CB1F01AF3DE3}" type="datetimeFigureOut">
              <a:rPr lang="he-IL" smtClean="0"/>
              <a:t>כ"ג/ניסן/תשע"ז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D3B7E-0B19-470F-9574-E3CA95CD2C9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1253340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E897D-F4FD-402E-84D6-CB1F01AF3DE3}" type="datetimeFigureOut">
              <a:rPr lang="he-IL" smtClean="0"/>
              <a:t>כ"ג/ניסן/תשע"ז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D3B7E-0B19-470F-9574-E3CA95CD2C9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5283413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E897D-F4FD-402E-84D6-CB1F01AF3DE3}" type="datetimeFigureOut">
              <a:rPr lang="he-IL" smtClean="0"/>
              <a:t>כ"ג/ניסן/תשע"ז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D3B7E-0B19-470F-9574-E3CA95CD2C9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4908482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E897D-F4FD-402E-84D6-CB1F01AF3DE3}" type="datetimeFigureOut">
              <a:rPr lang="he-IL" smtClean="0"/>
              <a:t>כ"ג/ניסן/תשע"ז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D3B7E-0B19-470F-9574-E3CA95CD2C9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8171879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E897D-F4FD-402E-84D6-CB1F01AF3DE3}" type="datetimeFigureOut">
              <a:rPr lang="he-IL" smtClean="0"/>
              <a:t>כ"ג/ניסן/תשע"ז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D3B7E-0B19-470F-9574-E3CA95CD2C9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1778509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E897D-F4FD-402E-84D6-CB1F01AF3DE3}" type="datetimeFigureOut">
              <a:rPr lang="he-IL" smtClean="0"/>
              <a:t>כ"ג/ניסן/תשע"ז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D3B7E-0B19-470F-9574-E3CA95CD2C9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3597614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E897D-F4FD-402E-84D6-CB1F01AF3DE3}" type="datetimeFigureOut">
              <a:rPr lang="he-IL" smtClean="0"/>
              <a:t>כ"ג/ניסן/תשע"ז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D3B7E-0B19-470F-9574-E3CA95CD2C9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9253904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E897D-F4FD-402E-84D6-CB1F01AF3DE3}" type="datetimeFigureOut">
              <a:rPr lang="he-IL" smtClean="0"/>
              <a:t>כ"ג/ניסן/תשע"ז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D3B7E-0B19-470F-9574-E3CA95CD2C9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8982635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9E897D-F4FD-402E-84D6-CB1F01AF3DE3}" type="datetimeFigureOut">
              <a:rPr lang="he-IL" smtClean="0"/>
              <a:t>כ"ג/ניסן/תשע"ז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D3B7E-0B19-470F-9574-E3CA95CD2C9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366287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6B19C"/>
            </a:gs>
            <a:gs pos="30000">
              <a:srgbClr val="D49E6C"/>
            </a:gs>
            <a:gs pos="70000">
              <a:srgbClr val="A65528"/>
            </a:gs>
            <a:gs pos="100000">
              <a:srgbClr val="66301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128" y="260648"/>
            <a:ext cx="8880368" cy="626469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056854" y="2423500"/>
            <a:ext cx="5256584" cy="193899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4800" dirty="0" smtClean="0">
                <a:solidFill>
                  <a:srgbClr val="FF0000"/>
                </a:solidFill>
                <a:latin typeface="Guttman Stam" pitchFamily="2" charset="-79"/>
                <a:cs typeface="Guttman Stam" pitchFamily="2" charset="-79"/>
              </a:rPr>
              <a:t>פרשת השבוע </a:t>
            </a:r>
          </a:p>
          <a:p>
            <a:pPr algn="ctr"/>
            <a:r>
              <a:rPr lang="he-IL" sz="3600" dirty="0" smtClean="0">
                <a:solidFill>
                  <a:srgbClr val="00B050"/>
                </a:solidFill>
                <a:latin typeface="Guttman Stam" pitchFamily="2" charset="-79"/>
                <a:cs typeface="Guttman Stam" pitchFamily="2" charset="-79"/>
              </a:rPr>
              <a:t>מספרת לי</a:t>
            </a:r>
          </a:p>
          <a:p>
            <a:pPr algn="ctr"/>
            <a:r>
              <a:rPr lang="he-IL" sz="3600" dirty="0" smtClean="0">
                <a:solidFill>
                  <a:srgbClr val="7030A0"/>
                </a:solidFill>
                <a:latin typeface="Guttman Stam" pitchFamily="2" charset="-79"/>
                <a:cs typeface="Guttman Stam" pitchFamily="2" charset="-79"/>
              </a:rPr>
              <a:t>וגם...שואלת אותי...</a:t>
            </a:r>
            <a:endParaRPr lang="he-IL" sz="3600" dirty="0">
              <a:solidFill>
                <a:srgbClr val="7030A0"/>
              </a:solidFill>
              <a:latin typeface="Guttman Stam" pitchFamily="2" charset="-79"/>
              <a:cs typeface="Guttman Stam" pitchFamily="2" charset="-79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5066" y="260648"/>
            <a:ext cx="1440160" cy="18231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63327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A603AB"/>
            </a:gs>
            <a:gs pos="21001">
              <a:srgbClr val="0819FB"/>
            </a:gs>
            <a:gs pos="35001">
              <a:srgbClr val="1A8D48"/>
            </a:gs>
            <a:gs pos="52000">
              <a:srgbClr val="FFFF00"/>
            </a:gs>
            <a:gs pos="73000">
              <a:srgbClr val="EE3F17"/>
            </a:gs>
            <a:gs pos="88000">
              <a:srgbClr val="E81766"/>
            </a:gs>
            <a:gs pos="100000">
              <a:srgbClr val="A603AB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תוצאת תמונה עבור פרשת השבוע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7896" y="116632"/>
            <a:ext cx="7182496" cy="28666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843808" y="3645024"/>
            <a:ext cx="3960440" cy="110799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1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he-IL" sz="6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"</a:t>
            </a:r>
            <a:r>
              <a:rPr lang="he-IL" sz="6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שמיני</a:t>
            </a:r>
            <a:r>
              <a:rPr lang="he-IL" sz="6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"</a:t>
            </a:r>
            <a:endParaRPr lang="he-IL" sz="6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1028" name="Picture 4" descr="תוצאת תמונה עבור כשר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90" y="4199022"/>
            <a:ext cx="3550896" cy="24856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1547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תוצאת תמונה עבור קלף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1180258" y="-1070246"/>
            <a:ext cx="6819996" cy="9036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מלבן 1"/>
          <p:cNvSpPr/>
          <p:nvPr/>
        </p:nvSpPr>
        <p:spPr>
          <a:xfrm>
            <a:off x="1475656" y="404664"/>
            <a:ext cx="6336703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he-IL" sz="2400" dirty="0">
                <a:latin typeface="Guttman Stam1" pitchFamily="2" charset="-79"/>
                <a:cs typeface="Guttman Stam1" pitchFamily="2" charset="-79"/>
              </a:rPr>
              <a:t>שבעה ימים היה משה מעמיד את המשכן, מקריב קורבנות ומפרק- לבדו היה שם עובד,</a:t>
            </a:r>
          </a:p>
          <a:p>
            <a:pPr algn="just">
              <a:lnSpc>
                <a:spcPct val="150000"/>
              </a:lnSpc>
            </a:pPr>
            <a:r>
              <a:rPr lang="he-IL" sz="2400" dirty="0">
                <a:latin typeface="Guttman Stam1" pitchFamily="2" charset="-79"/>
                <a:cs typeface="Guttman Stam1" pitchFamily="2" charset="-79"/>
              </a:rPr>
              <a:t>ביום השמיני, שחל בראש חודש ניסן, הוקם המשכן ונשאר כך עומד.</a:t>
            </a:r>
          </a:p>
          <a:p>
            <a:pPr algn="just">
              <a:lnSpc>
                <a:spcPct val="150000"/>
              </a:lnSpc>
            </a:pPr>
            <a:r>
              <a:rPr lang="he-IL" sz="2400" dirty="0">
                <a:latin typeface="Guttman Stam1" pitchFamily="2" charset="-79"/>
                <a:cs typeface="Guttman Stam1" pitchFamily="2" charset="-79"/>
              </a:rPr>
              <a:t>במשכן שרתה השכינה, חטא העגל (לפחות באופן חלקי) נסלח,</a:t>
            </a:r>
          </a:p>
          <a:p>
            <a:pPr algn="just">
              <a:lnSpc>
                <a:spcPct val="150000"/>
              </a:lnSpc>
            </a:pPr>
            <a:r>
              <a:rPr lang="he-IL" sz="2400" dirty="0">
                <a:latin typeface="Guttman Stam1" pitchFamily="2" charset="-79"/>
                <a:cs typeface="Guttman Stam1" pitchFamily="2" charset="-79"/>
              </a:rPr>
              <a:t>אהרון מונה לכהן גדול ועם ישראל כולו שמח.</a:t>
            </a:r>
          </a:p>
          <a:p>
            <a:pPr algn="just">
              <a:lnSpc>
                <a:spcPct val="150000"/>
              </a:lnSpc>
            </a:pPr>
            <a:r>
              <a:rPr lang="he-IL" sz="2400" dirty="0">
                <a:latin typeface="Guttman Stam1" pitchFamily="2" charset="-79"/>
                <a:cs typeface="Guttman Stam1" pitchFamily="2" charset="-79"/>
              </a:rPr>
              <a:t>שני בני אהרון הגדולים- נדב ואביהוא לקחו קטורת משלהם והבעירו אש זרה,</a:t>
            </a:r>
          </a:p>
          <a:p>
            <a:pPr algn="just">
              <a:lnSpc>
                <a:spcPct val="150000"/>
              </a:lnSpc>
            </a:pPr>
            <a:r>
              <a:rPr lang="he-IL" sz="2400" dirty="0">
                <a:latin typeface="Guttman Stam1" pitchFamily="2" charset="-79"/>
                <a:cs typeface="Guttman Stam1" pitchFamily="2" charset="-79"/>
              </a:rPr>
              <a:t>אש יצאה מאת השם והרגה אותם- קרבנם לא התקבל, נחשב להם הדבר לעבירה.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1412776"/>
            <a:ext cx="968498" cy="9378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7358" y="2492896"/>
            <a:ext cx="968498" cy="9378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3861" y="3512106"/>
            <a:ext cx="968498" cy="9378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926" y="4157663"/>
            <a:ext cx="968498" cy="9378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759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תוצאת תמונה עבור קלף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1143747" y="-1063625"/>
            <a:ext cx="6819996" cy="9036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מלבן 1"/>
          <p:cNvSpPr/>
          <p:nvPr/>
        </p:nvSpPr>
        <p:spPr>
          <a:xfrm>
            <a:off x="1331640" y="677009"/>
            <a:ext cx="6408712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he-IL" sz="2400" dirty="0">
                <a:latin typeface="Guttman Stam1" pitchFamily="2" charset="-79"/>
                <a:cs typeface="Guttman Stam1" pitchFamily="2" charset="-79"/>
              </a:rPr>
              <a:t>לאהרון הכהן הגדול נותרו שני בנים אלעזר ואיתמר שמם,</a:t>
            </a:r>
          </a:p>
          <a:p>
            <a:pPr algn="just">
              <a:lnSpc>
                <a:spcPct val="150000"/>
              </a:lnSpc>
            </a:pPr>
            <a:r>
              <a:rPr lang="he-IL" sz="2400" dirty="0">
                <a:latin typeface="Guttman Stam1" pitchFamily="2" charset="-79"/>
                <a:cs typeface="Guttman Stam1" pitchFamily="2" charset="-79"/>
              </a:rPr>
              <a:t>הקב"ה מצווה שימשיכו בעבודת המשכן ועם ישראל יבכו ויתאבלו במקומם. </a:t>
            </a:r>
          </a:p>
          <a:p>
            <a:pPr algn="just">
              <a:lnSpc>
                <a:spcPct val="150000"/>
              </a:lnSpc>
            </a:pPr>
            <a:r>
              <a:rPr lang="he-IL" sz="2400" dirty="0">
                <a:latin typeface="Guttman Stam1" pitchFamily="2" charset="-79"/>
                <a:cs typeface="Guttman Stam1" pitchFamily="2" charset="-79"/>
              </a:rPr>
              <a:t>ציווי נוסף מיוחד לאהרון ובניו ניתן,</a:t>
            </a:r>
          </a:p>
          <a:p>
            <a:pPr algn="just">
              <a:lnSpc>
                <a:spcPct val="150000"/>
              </a:lnSpc>
            </a:pPr>
            <a:r>
              <a:rPr lang="he-IL" sz="2400" dirty="0">
                <a:latin typeface="Guttman Stam1" pitchFamily="2" charset="-79"/>
                <a:cs typeface="Guttman Stam1" pitchFamily="2" charset="-79"/>
              </a:rPr>
              <a:t>אסור לשתות יין או משקה משכר ומיד אחר כך להיכנס למשכן.</a:t>
            </a:r>
          </a:p>
          <a:p>
            <a:pPr algn="just">
              <a:lnSpc>
                <a:spcPct val="150000"/>
              </a:lnSpc>
            </a:pPr>
            <a:r>
              <a:rPr lang="he-IL" sz="2400" dirty="0">
                <a:latin typeface="Guttman Stam1" pitchFamily="2" charset="-79"/>
                <a:cs typeface="Guttman Stam1" pitchFamily="2" charset="-79"/>
              </a:rPr>
              <a:t>כעת מונה התורה רשימת כללי אכילת בעלי חיים,</a:t>
            </a:r>
          </a:p>
          <a:p>
            <a:pPr algn="just">
              <a:lnSpc>
                <a:spcPct val="150000"/>
              </a:lnSpc>
            </a:pPr>
            <a:r>
              <a:rPr lang="he-IL" sz="2400" dirty="0">
                <a:latin typeface="Guttman Stam1" pitchFamily="2" charset="-79"/>
                <a:cs typeface="Guttman Stam1" pitchFamily="2" charset="-79"/>
              </a:rPr>
              <a:t>חלקם מותרים באכילה וחלקם אסורים.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1124744"/>
            <a:ext cx="968498" cy="9378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3283239"/>
            <a:ext cx="968498" cy="9378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5400046"/>
            <a:ext cx="968498" cy="9378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11312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6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6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6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6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תוצאת תמונה עבור קלף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1180258" y="-1073201"/>
            <a:ext cx="6819996" cy="9036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מלבן 1"/>
          <p:cNvSpPr/>
          <p:nvPr/>
        </p:nvSpPr>
        <p:spPr>
          <a:xfrm>
            <a:off x="1115616" y="411043"/>
            <a:ext cx="6696744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he-IL" sz="2400" dirty="0">
                <a:latin typeface="Guttman Stam1" pitchFamily="2" charset="-79"/>
                <a:cs typeface="Guttman Stam1" pitchFamily="2" charset="-79"/>
              </a:rPr>
              <a:t>בהמות וחיות- רק אם מעלות הן גרה, מפריסות פרסה עם שסע ניתן להכשיר,</a:t>
            </a:r>
          </a:p>
          <a:p>
            <a:pPr>
              <a:lnSpc>
                <a:spcPct val="150000"/>
              </a:lnSpc>
            </a:pPr>
            <a:r>
              <a:rPr lang="he-IL" sz="2400" dirty="0">
                <a:latin typeface="Guttman Stam1" pitchFamily="2" charset="-79"/>
                <a:cs typeface="Guttman Stam1" pitchFamily="2" charset="-79"/>
              </a:rPr>
              <a:t>דגים וחיות הים- רק אם יש להן קשקשת וסנפיר.</a:t>
            </a:r>
          </a:p>
          <a:p>
            <a:pPr>
              <a:lnSpc>
                <a:spcPct val="150000"/>
              </a:lnSpc>
            </a:pPr>
            <a:r>
              <a:rPr lang="he-IL" sz="2400" dirty="0">
                <a:latin typeface="Guttman Stam1" pitchFamily="2" charset="-79"/>
                <a:cs typeface="Guttman Stam1" pitchFamily="2" charset="-79"/>
              </a:rPr>
              <a:t>עופות דורסים- התורה מפרטת את שמות האסורים,</a:t>
            </a:r>
          </a:p>
          <a:p>
            <a:pPr>
              <a:lnSpc>
                <a:spcPct val="150000"/>
              </a:lnSpc>
            </a:pPr>
            <a:r>
              <a:rPr lang="he-IL" sz="2400" dirty="0">
                <a:latin typeface="Guttman Stam1" pitchFamily="2" charset="-79"/>
                <a:cs typeface="Guttman Stam1" pitchFamily="2" charset="-79"/>
              </a:rPr>
              <a:t>ומי שלא מופיע שמו בתורה כאסור- סימן שאותו מכשירים.</a:t>
            </a:r>
          </a:p>
          <a:p>
            <a:pPr>
              <a:lnSpc>
                <a:spcPct val="150000"/>
              </a:lnSpc>
            </a:pPr>
            <a:r>
              <a:rPr lang="he-IL" sz="2400" dirty="0">
                <a:latin typeface="Guttman Stam1" pitchFamily="2" charset="-79"/>
                <a:cs typeface="Guttman Stam1" pitchFamily="2" charset="-79"/>
              </a:rPr>
              <a:t>חרקים קטנים- אסור לאכול וצריך מאד להיזהר שלא נאכל אותם כ"בדרך אגב",</a:t>
            </a:r>
          </a:p>
          <a:p>
            <a:pPr>
              <a:lnSpc>
                <a:spcPct val="150000"/>
              </a:lnSpc>
            </a:pPr>
            <a:r>
              <a:rPr lang="he-IL" sz="2400" dirty="0">
                <a:latin typeface="Guttman Stam1" pitchFamily="2" charset="-79"/>
                <a:cs typeface="Guttman Stam1" pitchFamily="2" charset="-79"/>
              </a:rPr>
              <a:t>ארבעה בלבד מותרים: ארבה, </a:t>
            </a:r>
            <a:r>
              <a:rPr lang="he-IL" sz="2400" dirty="0" err="1">
                <a:latin typeface="Guttman Stam1" pitchFamily="2" charset="-79"/>
                <a:cs typeface="Guttman Stam1" pitchFamily="2" charset="-79"/>
              </a:rPr>
              <a:t>סולעם</a:t>
            </a:r>
            <a:r>
              <a:rPr lang="he-IL" sz="2400" dirty="0">
                <a:latin typeface="Guttman Stam1" pitchFamily="2" charset="-79"/>
                <a:cs typeface="Guttman Stam1" pitchFamily="2" charset="-79"/>
              </a:rPr>
              <a:t>, חרגול וחגב.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836712"/>
            <a:ext cx="968498" cy="9378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1353625"/>
            <a:ext cx="968498" cy="9378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1851" y="3518485"/>
            <a:ext cx="968498" cy="9378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3862" y="5716653"/>
            <a:ext cx="968498" cy="9378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54339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2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394</TotalTime>
  <Words>214</Words>
  <Application>Microsoft Office PowerPoint</Application>
  <PresentationFormat>‫הצגה על המסך (4:3)</PresentationFormat>
  <Paragraphs>22</Paragraphs>
  <Slides>5</Slides>
  <Notes>0</Notes>
  <HiddenSlides>0</HiddenSlides>
  <MMClips>0</MMClips>
  <ScaleCrop>false</ScaleCrop>
  <HeadingPairs>
    <vt:vector size="4" baseType="variant"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5</vt:i4>
      </vt:variant>
    </vt:vector>
  </HeadingPairs>
  <TitlesOfParts>
    <vt:vector size="6" baseType="lpstr">
      <vt:lpstr>ערכת נושא Office</vt:lpstr>
      <vt:lpstr>מצגת של PowerPoint</vt:lpstr>
      <vt:lpstr>מצגת של PowerPoint</vt:lpstr>
      <vt:lpstr>מצגת של PowerPoint</vt:lpstr>
      <vt:lpstr>מצגת של PowerPoint</vt:lpstr>
      <vt:lpstr>מצגת של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</dc:title>
  <dc:creator>User</dc:creator>
  <cp:lastModifiedBy>משתמש</cp:lastModifiedBy>
  <cp:revision>33</cp:revision>
  <dcterms:created xsi:type="dcterms:W3CDTF">2016-09-01T07:22:18Z</dcterms:created>
  <dcterms:modified xsi:type="dcterms:W3CDTF">2017-04-19T09:07:18Z</dcterms:modified>
</cp:coreProperties>
</file>