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61" r:id="rId3"/>
    <p:sldId id="258" r:id="rId4"/>
    <p:sldId id="262" r:id="rId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685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895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33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83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4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71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8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76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3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826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897D-F4FD-402E-84D6-CB1F01AF3DE3}" type="datetimeFigureOut">
              <a:rPr lang="he-IL" smtClean="0"/>
              <a:t>ח'/אייר/תשע"ז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3B7E-0B19-470F-9574-E3CA95CD2C9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2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" y="260648"/>
            <a:ext cx="8880368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6854" y="2423500"/>
            <a:ext cx="525658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  <a:latin typeface="Guttman Stam" pitchFamily="2" charset="-79"/>
                <a:cs typeface="Guttman Stam" pitchFamily="2" charset="-79"/>
              </a:rPr>
              <a:t>פרשת השבוע </a:t>
            </a:r>
          </a:p>
          <a:p>
            <a:pPr algn="ctr"/>
            <a:r>
              <a:rPr lang="he-IL" sz="3600" dirty="0" smtClean="0">
                <a:solidFill>
                  <a:srgbClr val="00B050"/>
                </a:solidFill>
                <a:latin typeface="Guttman Stam" pitchFamily="2" charset="-79"/>
                <a:cs typeface="Guttman Stam" pitchFamily="2" charset="-79"/>
              </a:rPr>
              <a:t>מספרת לי</a:t>
            </a:r>
          </a:p>
          <a:p>
            <a:pPr algn="ctr"/>
            <a:r>
              <a:rPr lang="he-IL" sz="3600" dirty="0" smtClean="0">
                <a:solidFill>
                  <a:srgbClr val="7030A0"/>
                </a:solidFill>
                <a:latin typeface="Guttman Stam" pitchFamily="2" charset="-79"/>
                <a:cs typeface="Guttman Stam" pitchFamily="2" charset="-79"/>
              </a:rPr>
              <a:t>וגם...שואלת אותי...</a:t>
            </a:r>
            <a:endParaRPr lang="he-IL" sz="3600" dirty="0">
              <a:solidFill>
                <a:srgbClr val="7030A0"/>
              </a:solidFill>
              <a:latin typeface="Guttman Stam" pitchFamily="2" charset="-79"/>
              <a:cs typeface="Guttman Stam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066" y="260648"/>
            <a:ext cx="1440160" cy="182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3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תוצאת תמונה עבור פרשת השבו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6" y="116632"/>
            <a:ext cx="7182496" cy="28666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8626" y="3413700"/>
            <a:ext cx="396044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"קדושים"</a:t>
            </a:r>
            <a:endParaRPr lang="he-IL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45"/>
          <a:stretch/>
        </p:blipFill>
        <p:spPr bwMode="auto">
          <a:xfrm>
            <a:off x="3157909" y="4869160"/>
            <a:ext cx="2641873" cy="161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5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0258" y="-1070246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115616" y="548680"/>
            <a:ext cx="67687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קדושים תהיו- כך מצווים בני ישראל בפרשה,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רשימת מצוות מוטלת עלינו בבקשה ובדרישה.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שמירת שבת, כלפי אב ואם לנהוג בכבוד ומורא,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התרחקות מכל קשר לאלילים ועבודה זרה.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כאשר קוצרים שדה יש להשאיר מתנות עניים לצדקה ועזרה,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שיבולים שנופלות לא נרים, בקצה השדה יש להשאיר פאה- פינה לא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קצורה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אסור להישבע לשקר או חלילה לגזול,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אין לעכב שכר פועל ולפני עוור לא לשים מכשול.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28800"/>
            <a:ext cx="1222623" cy="92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70706"/>
            <a:ext cx="1579563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93096"/>
            <a:ext cx="1362677" cy="1025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476" y="5318869"/>
            <a:ext cx="1579563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תוצאת תמונה עבור קל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43747" y="-1063625"/>
            <a:ext cx="6819996" cy="90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115616" y="145077"/>
            <a:ext cx="66247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במשפט- צדק ויושר ממש הכרחיים,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יש </a:t>
            </a:r>
            <a:r>
              <a:rPr lang="he-IL" sz="2400" dirty="0" err="1">
                <a:latin typeface="Guttman Stam1" pitchFamily="2" charset="-79"/>
                <a:cs typeface="Guttman Stam1" pitchFamily="2" charset="-79"/>
              </a:rPr>
              <a:t>להזהר</a:t>
            </a:r>
            <a:r>
              <a:rPr lang="he-IL" sz="2400" dirty="0">
                <a:latin typeface="Guttman Stam1" pitchFamily="2" charset="-79"/>
                <a:cs typeface="Guttman Stam1" pitchFamily="2" charset="-79"/>
              </a:rPr>
              <a:t> מרכילות ומשנאת אחים.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לא לנקום וטינה לא לשמור,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כלל גדול בתורה "ואהבת לרעך כמוך"- חשוב מאד לזכור.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אסור לזרוע סוגי זרעים שונים יחד, צמר ופשתן בבגד "שעטנז"-לא לובשים!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פרות העץ שלוש שנים הם עורלה-אסורים באכילה ובשנה הרביעית הם קדושים.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יש לכבד מבוגר ולקום לפני זקן, יש לאהוב במיוחד את הגרים,</a:t>
            </a:r>
          </a:p>
          <a:p>
            <a:pPr algn="just">
              <a:lnSpc>
                <a:spcPct val="150000"/>
              </a:lnSpc>
            </a:pPr>
            <a:r>
              <a:rPr lang="he-IL" sz="2400" dirty="0">
                <a:latin typeface="Guttman Stam1" pitchFamily="2" charset="-79"/>
                <a:cs typeface="Guttman Stam1" pitchFamily="2" charset="-79"/>
              </a:rPr>
              <a:t>יש להיזהר מפני הליכה </a:t>
            </a:r>
            <a:r>
              <a:rPr lang="he-IL" sz="2400">
                <a:latin typeface="Guttman Stam1" pitchFamily="2" charset="-79"/>
                <a:cs typeface="Guttman Stam1" pitchFamily="2" charset="-79"/>
              </a:rPr>
              <a:t>בחוקי </a:t>
            </a:r>
            <a:r>
              <a:rPr lang="he-IL" sz="2400" smtClean="0">
                <a:latin typeface="Guttman Stam1" pitchFamily="2" charset="-79"/>
                <a:cs typeface="Guttman Stam1" pitchFamily="2" charset="-79"/>
              </a:rPr>
              <a:t>הגויים.</a:t>
            </a:r>
            <a:endParaRPr lang="he-IL" sz="2400" dirty="0">
              <a:latin typeface="Guttman Stam1" pitchFamily="2" charset="-79"/>
              <a:cs typeface="Guttman Stam1" pitchFamily="2" charset="-79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01"/>
          <a:stretch/>
        </p:blipFill>
        <p:spPr bwMode="auto">
          <a:xfrm>
            <a:off x="2915816" y="764704"/>
            <a:ext cx="985689" cy="597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525" y="1644651"/>
            <a:ext cx="1579563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89" y="2708920"/>
            <a:ext cx="1579563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97957"/>
            <a:ext cx="1579563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013176"/>
            <a:ext cx="1385842" cy="1043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163</Words>
  <Application>Microsoft Office PowerPoint</Application>
  <PresentationFormat>‫הצגה על המסך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5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</cp:lastModifiedBy>
  <cp:revision>34</cp:revision>
  <dcterms:created xsi:type="dcterms:W3CDTF">2016-09-01T07:22:18Z</dcterms:created>
  <dcterms:modified xsi:type="dcterms:W3CDTF">2017-05-04T09:16:09Z</dcterms:modified>
</cp:coreProperties>
</file>