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ט'/חשון/תשע"ז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1760" y="3501008"/>
            <a:ext cx="4392488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"חגי תשרי"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2051720" y="692696"/>
            <a:ext cx="5166320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באחד בתשרי הוא מגיע </a:t>
            </a:r>
            <a:r>
              <a:rPr lang="he-IL" sz="2400" dirty="0" smtClean="0">
                <a:latin typeface="Guttman Stam1" pitchFamily="2" charset="-79"/>
                <a:ea typeface="Calibri"/>
                <a:cs typeface="Guttman Stam1" pitchFamily="2" charset="-79"/>
              </a:rPr>
              <a:t>ליומיים,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מצוה לשמוע קול שופר ומנהג להשליך חטאים למים.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עוד נוהגים לאכול סימנים לשנה טובה והרבה דברים מתוקים,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מרבים בתפילות מתוך המחזור כי ביום זה נפתחים ספרי מתים וחיים.</a:t>
            </a:r>
            <a:endParaRPr lang="en-US" sz="1600" dirty="0">
              <a:ea typeface="Calibri"/>
              <a:cs typeface="Guttman Stam1" pitchFamily="2" charset="-79"/>
            </a:endParaRPr>
          </a:p>
        </p:txBody>
      </p:sp>
      <p:sp>
        <p:nvSpPr>
          <p:cNvPr id="3" name="מלבן מעוגל 2"/>
          <p:cNvSpPr/>
          <p:nvPr/>
        </p:nvSpPr>
        <p:spPr>
          <a:xfrm>
            <a:off x="6211019" y="980728"/>
            <a:ext cx="720080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מעוגל 4"/>
          <p:cNvSpPr/>
          <p:nvPr/>
        </p:nvSpPr>
        <p:spPr>
          <a:xfrm>
            <a:off x="3275856" y="1844824"/>
            <a:ext cx="720080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4002186" y="2636912"/>
            <a:ext cx="720080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מעוגל 6"/>
          <p:cNvSpPr/>
          <p:nvPr/>
        </p:nvSpPr>
        <p:spPr>
          <a:xfrm>
            <a:off x="3206080" y="3445047"/>
            <a:ext cx="93387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/>
        </p:nvSpPr>
        <p:spPr>
          <a:xfrm>
            <a:off x="2555776" y="5013176"/>
            <a:ext cx="1117240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2051720" y="621197"/>
            <a:ext cx="5526360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כעבור עשרה ימים מגיע יום קדוש.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צמים, נעלי בד נועלים ובגדי לבן רגילים ללבוש.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בתקופת המקדש- כהן גדול היה מקריב ומכפר בעד העם,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אצלנו מרבים בתפילות ומבקשים סליחה מכולם</a:t>
            </a:r>
            <a:r>
              <a:rPr lang="he-IL" dirty="0">
                <a:ea typeface="Calibri"/>
              </a:rPr>
              <a:t>.</a:t>
            </a:r>
            <a:endParaRPr lang="en-US" sz="1200" dirty="0">
              <a:ea typeface="Calibri"/>
              <a:cs typeface="Arial"/>
            </a:endParaRPr>
          </a:p>
        </p:txBody>
      </p:sp>
      <p:sp>
        <p:nvSpPr>
          <p:cNvPr id="4" name="מלבן מעוגל 3"/>
          <p:cNvSpPr/>
          <p:nvPr/>
        </p:nvSpPr>
        <p:spPr>
          <a:xfrm>
            <a:off x="5652120" y="980728"/>
            <a:ext cx="936104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מעוגל 4"/>
          <p:cNvSpPr/>
          <p:nvPr/>
        </p:nvSpPr>
        <p:spPr>
          <a:xfrm>
            <a:off x="5508104" y="1772816"/>
            <a:ext cx="432048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3707904" y="3356992"/>
            <a:ext cx="1224136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מעוגל 6"/>
          <p:cNvSpPr/>
          <p:nvPr/>
        </p:nvSpPr>
        <p:spPr>
          <a:xfrm>
            <a:off x="2051720" y="4941168"/>
            <a:ext cx="936104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108250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863079" y="1196752"/>
            <a:ext cx="5454352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he-IL" sz="2800" dirty="0">
                <a:latin typeface="Guttman Stam1" pitchFamily="2" charset="-79"/>
                <a:ea typeface="Calibri"/>
                <a:cs typeface="Guttman Stam1" pitchFamily="2" charset="-79"/>
              </a:rPr>
              <a:t>שבעה ימים בסוכה יושבים,</a:t>
            </a:r>
            <a:endParaRPr lang="en-US" sz="28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he-IL" sz="2800" dirty="0">
                <a:latin typeface="Guttman Stam1" pitchFamily="2" charset="-79"/>
                <a:ea typeface="Calibri"/>
                <a:cs typeface="Guttman Stam1" pitchFamily="2" charset="-79"/>
              </a:rPr>
              <a:t>מצוה </a:t>
            </a:r>
            <a:r>
              <a:rPr lang="he-IL" sz="2800" dirty="0" smtClean="0">
                <a:latin typeface="Guttman Stam1" pitchFamily="2" charset="-79"/>
                <a:ea typeface="Calibri"/>
                <a:cs typeface="Guttman Stam1" pitchFamily="2" charset="-79"/>
              </a:rPr>
              <a:t>ליטול </a:t>
            </a:r>
            <a:r>
              <a:rPr lang="he-IL" sz="2800" dirty="0">
                <a:latin typeface="Guttman Stam1" pitchFamily="2" charset="-79"/>
                <a:ea typeface="Calibri"/>
                <a:cs typeface="Guttman Stam1" pitchFamily="2" charset="-79"/>
              </a:rPr>
              <a:t>ולברך על ארבעה מינים.</a:t>
            </a:r>
            <a:endParaRPr lang="en-US" sz="28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he-IL" sz="2800" dirty="0">
                <a:latin typeface="Guttman Stam1" pitchFamily="2" charset="-79"/>
                <a:ea typeface="Calibri"/>
                <a:cs typeface="Guttman Stam1" pitchFamily="2" charset="-79"/>
              </a:rPr>
              <a:t>קוראים הלל שלם ומצוה לשמח בחג את כולם,</a:t>
            </a:r>
            <a:endParaRPr lang="en-US" sz="28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he-IL" sz="2800" dirty="0">
                <a:latin typeface="Guttman Stam1" pitchFamily="2" charset="-79"/>
                <a:ea typeface="Calibri"/>
                <a:cs typeface="Guttman Stam1" pitchFamily="2" charset="-79"/>
              </a:rPr>
              <a:t>מזמינים לסוכה אושפיזין וגם אורחים בשר ודם</a:t>
            </a:r>
            <a:r>
              <a:rPr lang="he-IL" dirty="0">
                <a:ea typeface="Calibri"/>
              </a:rPr>
              <a:t>.</a:t>
            </a:r>
            <a:endParaRPr lang="en-US" sz="1200" dirty="0">
              <a:ea typeface="Calibri"/>
              <a:cs typeface="Arial"/>
            </a:endParaRPr>
          </a:p>
        </p:txBody>
      </p:sp>
      <p:sp>
        <p:nvSpPr>
          <p:cNvPr id="4" name="מלבן מעוגל 3"/>
          <p:cNvSpPr/>
          <p:nvPr/>
        </p:nvSpPr>
        <p:spPr>
          <a:xfrm>
            <a:off x="6300192" y="2780928"/>
            <a:ext cx="990947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מעוגל 4"/>
          <p:cNvSpPr/>
          <p:nvPr/>
        </p:nvSpPr>
        <p:spPr>
          <a:xfrm>
            <a:off x="6211019" y="1412776"/>
            <a:ext cx="1080120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2699792" y="4941168"/>
            <a:ext cx="136815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מעוגל 6"/>
          <p:cNvSpPr/>
          <p:nvPr/>
        </p:nvSpPr>
        <p:spPr>
          <a:xfrm>
            <a:off x="5148064" y="3481412"/>
            <a:ext cx="720080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3201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791071" y="692696"/>
            <a:ext cx="5598368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שמחה וצהלה! שמיני עצרת- לאחר שבעת ימי חג סוכות,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מסיימים בו את פרשות התורה, משום כך יוצאים בריקודים ומחולות.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 מקיפים את בימת בית הכנסת שבע פעמים ומעלים חתנים לסיים ולהתחיל שוב בתורה,</a:t>
            </a:r>
            <a:endParaRPr lang="en-US" sz="1600" dirty="0">
              <a:ea typeface="Calibri"/>
              <a:cs typeface="Guttman Stam1" pitchFamily="2" charset="-79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נפרדים מהחגים הגדולים, לוקחים צידה לדרך-קדושה! וחוזרים </a:t>
            </a:r>
            <a:r>
              <a:rPr lang="he-IL" sz="2400" dirty="0" err="1">
                <a:latin typeface="Guttman Stam1" pitchFamily="2" charset="-79"/>
                <a:ea typeface="Calibri"/>
                <a:cs typeface="Guttman Stam1" pitchFamily="2" charset="-79"/>
              </a:rPr>
              <a:t>לשיגרה</a:t>
            </a:r>
            <a:r>
              <a:rPr lang="he-IL" sz="2400" dirty="0">
                <a:latin typeface="Guttman Stam1" pitchFamily="2" charset="-79"/>
                <a:ea typeface="Calibri"/>
                <a:cs typeface="Guttman Stam1" pitchFamily="2" charset="-79"/>
              </a:rPr>
              <a:t>...</a:t>
            </a:r>
            <a:endParaRPr lang="en-US" sz="1600" dirty="0">
              <a:ea typeface="Calibri"/>
              <a:cs typeface="Guttman Stam1" pitchFamily="2" charset="-79"/>
            </a:endParaRPr>
          </a:p>
        </p:txBody>
      </p:sp>
      <p:sp>
        <p:nvSpPr>
          <p:cNvPr id="4" name="מלבן מעוגל 3"/>
          <p:cNvSpPr/>
          <p:nvPr/>
        </p:nvSpPr>
        <p:spPr>
          <a:xfrm>
            <a:off x="3131840" y="788169"/>
            <a:ext cx="1872208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מעוגל 4"/>
          <p:cNvSpPr/>
          <p:nvPr/>
        </p:nvSpPr>
        <p:spPr>
          <a:xfrm>
            <a:off x="2843808" y="2060848"/>
            <a:ext cx="732098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1907704" y="3229023"/>
            <a:ext cx="720080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מעוגל 6"/>
          <p:cNvSpPr/>
          <p:nvPr/>
        </p:nvSpPr>
        <p:spPr>
          <a:xfrm>
            <a:off x="4230214" y="3861048"/>
            <a:ext cx="917849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162</Words>
  <Application>Microsoft Office PowerPoint</Application>
  <PresentationFormat>‫הצגה על המסך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13</cp:revision>
  <dcterms:created xsi:type="dcterms:W3CDTF">2016-09-01T07:22:18Z</dcterms:created>
  <dcterms:modified xsi:type="dcterms:W3CDTF">2016-11-10T09:50:36Z</dcterms:modified>
</cp:coreProperties>
</file>