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3" r:id="rId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18" d="100"/>
          <a:sy n="118" d="100"/>
        </p:scale>
        <p:origin x="864" y="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כ"א/סיון/תשע"ז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3617148"/>
            <a:ext cx="6696744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"בהר-</a:t>
            </a:r>
            <a:r>
              <a:rPr lang="he-IL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בחוקותי</a:t>
            </a:r>
            <a:r>
              <a:rPr lang="he-IL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99" y="4941168"/>
            <a:ext cx="21812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763688" y="548680"/>
            <a:ext cx="59766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"כי תבואו אל הארץ"- שש שנים עובדים בשדה, האדמה יבול מפריחה,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השנה השביעית- שמיטה- לאדם ולאדמה מנוחה.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ארבע מלאכות אסורות בשמיטה מן התורה,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זריעה, קצירה, זמירה ובצירה.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ליהנות מן הפירות מותר אך הם מופקרים לכל,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גם עניים, גרים ופשוטי עם מותרים מהם לאכול.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93870"/>
            <a:ext cx="714375" cy="71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56792"/>
            <a:ext cx="1656184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641834"/>
            <a:ext cx="1728192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05288"/>
            <a:ext cx="216024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763688" y="942975"/>
            <a:ext cx="58326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כך מונים שמיטה אחר שמיטה שבע פעמים עד שנת החמישים,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שנה זו היא שנת ה"יובל" בתקיעת שופר אותה מקדשים.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עבדים עבריים- שבים אל משפחתם,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קרקעות שנמכרו- חוזרים אל שבטם.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לפי מספר השנים עד היובל יהיה מחיר הקרקע מראש,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לא יוכל הקונה להתלונן ואת כספו לדרוש.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44824"/>
            <a:ext cx="130492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96952"/>
            <a:ext cx="1656184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05064"/>
            <a:ext cx="130492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229200"/>
            <a:ext cx="130492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187624" y="332656"/>
            <a:ext cx="662473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בפרשת "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בחוקותי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" ברכות נפלאות,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בהן יזכו שומרי המצוות.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גשמים, פירות, שלוה ושלום,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השראת שכינה בישראל- ממש חלום!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חלילה, אם בחוקות השם לא נלך- העברה היא קשה,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תבואנה קללות, מחלות, </a:t>
            </a:r>
            <a:r>
              <a:rPr lang="he-IL" sz="2400" dirty="0" smtClean="0">
                <a:latin typeface="Guttman Stam1" pitchFamily="2" charset="-79"/>
                <a:cs typeface="Guttman Stam1" pitchFamily="2" charset="-79"/>
              </a:rPr>
              <a:t> 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פחד מול אויב וחולשה.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עם ישראל אז יצא לגלות והארץ שממה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תשאר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עד שיכפרו על עוונם, שוב תפרח הארץ, תפשוט זרועותיה לקראת כל בן שחוזר.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54" y="908720"/>
            <a:ext cx="845841" cy="68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88840"/>
            <a:ext cx="680864" cy="68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758" y="3573016"/>
            <a:ext cx="1184474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053" y="4149080"/>
            <a:ext cx="6826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25144"/>
            <a:ext cx="6826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190</Words>
  <Application>Microsoft Office PowerPoint</Application>
  <PresentationFormat>‫הצגה על המסך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27</cp:revision>
  <dcterms:created xsi:type="dcterms:W3CDTF">2016-09-01T07:22:18Z</dcterms:created>
  <dcterms:modified xsi:type="dcterms:W3CDTF">2017-06-15T08:30:16Z</dcterms:modified>
</cp:coreProperties>
</file>