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  <p:sldId id="263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י"ד/אייר/תשע"ז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"אמור"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7831"/>
            <a:ext cx="1905000" cy="3724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03648" y="332656"/>
            <a:ext cx="64087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פרשת "אמור" מזכירה </a:t>
            </a:r>
            <a:r>
              <a:rPr lang="he-IL" sz="2400" dirty="0" err="1">
                <a:latin typeface="Guttman Stam" pitchFamily="2" charset="-79"/>
                <a:cs typeface="Guttman Stam" pitchFamily="2" charset="-79"/>
              </a:rPr>
              <a:t>לכהנים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-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לשמור על </a:t>
            </a:r>
            <a:r>
              <a:rPr lang="he-IL" sz="2400" dirty="0" err="1">
                <a:latin typeface="Guttman Stam" pitchFamily="2" charset="-79"/>
                <a:cs typeface="Guttman Stam" pitchFamily="2" charset="-79"/>
              </a:rPr>
              <a:t>יחודם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 ולעבודה במקדש להיות מוכנים.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מטומאת מת עליהם </a:t>
            </a:r>
            <a:r>
              <a:rPr lang="he-IL" sz="2400" dirty="0" err="1">
                <a:latin typeface="Guttman Stam" pitchFamily="2" charset="-79"/>
                <a:cs typeface="Guttman Stam" pitchFamily="2" charset="-79"/>
              </a:rPr>
              <a:t>להשמר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 ביותר,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חוץ משבעת הקרובים לא יטמאו לאדם אחר.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מי הם השבעה? אב, אם, בן, בת, אח, אחות, בעל או </a:t>
            </a:r>
            <a:r>
              <a:rPr lang="he-IL" sz="2400" dirty="0" err="1">
                <a:latin typeface="Guttman Stam" pitchFamily="2" charset="-79"/>
                <a:cs typeface="Guttman Stam" pitchFamily="2" charset="-79"/>
              </a:rPr>
              <a:t>אשה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בהם מצוה לטפל אם חלילה הגיעה הבשורה הקשה.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כהן גדול לא יטמא אפילו לאביו ולאמו,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יש לו תפקיד מיוחד במקדש- לא יצא ממקומו.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792088" cy="1174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78062"/>
            <a:ext cx="648072" cy="1174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294" y="3467995"/>
            <a:ext cx="792163" cy="98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87" y="5131397"/>
            <a:ext cx="792163" cy="8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331640" y="1052736"/>
            <a:ext cx="63367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כהן בעל מום (=פצע) אינו רשאי להקריב קרבנות במקדש,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אך מבשר הקורבנות הוא אוכל ככל אחיו </a:t>
            </a:r>
            <a:r>
              <a:rPr lang="he-IL" sz="2400" dirty="0" err="1" smtClean="0">
                <a:latin typeface="Guttman Stam" pitchFamily="2" charset="-79"/>
                <a:cs typeface="Guttman Stam" pitchFamily="2" charset="-79"/>
              </a:rPr>
              <a:t>הכהנים</a:t>
            </a:r>
            <a:r>
              <a:rPr lang="he-IL" sz="2400" dirty="0" smtClean="0">
                <a:latin typeface="Guttman Stam" pitchFamily="2" charset="-79"/>
                <a:cs typeface="Guttman Stam" pitchFamily="2" charset="-79"/>
              </a:rPr>
              <a:t>- 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ללא חשש.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הלכה ראשונה לפני שבוחרים כבש לקרבן,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אסור לקחתו מיום שנולד שבעה ימים- הוא עוד קטן.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ובכלל אין לשחוט באותו יום כבשה וביתה,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כך נתחנך למידת הרחמים במלוא עוצמתה.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0"/>
            <a:ext cx="792163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65" y="3804420"/>
            <a:ext cx="792163" cy="70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5465118"/>
            <a:ext cx="1043360" cy="665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619672" y="620688"/>
            <a:ext cx="61206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מכאן נעבור ונשמח עם חגי ישראל: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מתחילים בפסח- בחודש הראשון- ניסן- שבעת ימים מצות נאכֵל.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מלאכה בשבת ובחג אסורה,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ממחרת יום טוב של פסח מקריבים קרבן שעורים- "עומר" ומתחילים בספירה.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שבעה שבועות סופרים וביום החמישים "עצרת"- הוא יום מתן תורה.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מתנות לעניים משאירים בשדה- לקט שכחה ופאה בפינת השדה לא </a:t>
            </a:r>
            <a:r>
              <a:rPr lang="he-IL" sz="2400" dirty="0" err="1">
                <a:latin typeface="Guttman Stam" pitchFamily="2" charset="-79"/>
                <a:cs typeface="Guttman Stam" pitchFamily="2" charset="-79"/>
              </a:rPr>
              <a:t>קצורה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56" y="1196752"/>
            <a:ext cx="845840" cy="63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694" y="3374397"/>
            <a:ext cx="845840" cy="63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33056"/>
            <a:ext cx="1117600" cy="63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034" y="5517232"/>
            <a:ext cx="1422006" cy="97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763688" y="798959"/>
            <a:ext cx="60486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ובחודש השביעי, הוא חודש תשרי, חגים רבים קרבים ובאים,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ראש השנה- יום תרועה בשופר, אחריו יום  הכיפורים לכפר על חטאים.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אחריו חג סוכות- שבעה ימים עם ארבעת המינים לסוכה עולים,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" pitchFamily="2" charset="-79"/>
                <a:cs typeface="Guttman Stam" pitchFamily="2" charset="-79"/>
              </a:rPr>
              <a:t>וביום השמיני "עצרת" עוצרים כל מלאכה, שמחים עם התורה </a:t>
            </a:r>
            <a:r>
              <a:rPr lang="he-IL" sz="2400">
                <a:latin typeface="Guttman Stam" pitchFamily="2" charset="-79"/>
                <a:cs typeface="Guttman Stam" pitchFamily="2" charset="-79"/>
              </a:rPr>
              <a:t>ולקרוא </a:t>
            </a:r>
            <a:r>
              <a:rPr lang="he-IL" sz="2400" smtClean="0">
                <a:latin typeface="Guttman Stam" pitchFamily="2" charset="-79"/>
                <a:cs typeface="Guttman Stam" pitchFamily="2" charset="-79"/>
              </a:rPr>
              <a:t>מ"בראשית" </a:t>
            </a:r>
            <a:r>
              <a:rPr lang="he-IL" sz="2400" dirty="0">
                <a:latin typeface="Guttman Stam" pitchFamily="2" charset="-79"/>
                <a:cs typeface="Guttman Stam" pitchFamily="2" charset="-79"/>
              </a:rPr>
              <a:t>מתחילים.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143192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6" y="1988840"/>
            <a:ext cx="845840" cy="63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32272"/>
            <a:ext cx="143192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101" y="4437112"/>
            <a:ext cx="143192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255</Words>
  <Application>Microsoft Office PowerPoint</Application>
  <PresentationFormat>‫הצגה על המסך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37</cp:revision>
  <dcterms:created xsi:type="dcterms:W3CDTF">2016-09-01T07:22:18Z</dcterms:created>
  <dcterms:modified xsi:type="dcterms:W3CDTF">2017-05-10T09:13:57Z</dcterms:modified>
</cp:coreProperties>
</file>