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60" r:id="rId2"/>
    <p:sldId id="261" r:id="rId3"/>
    <p:sldId id="258" r:id="rId4"/>
    <p:sldId id="262" r:id="rId5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7" d="100"/>
          <a:sy n="67" d="100"/>
        </p:scale>
        <p:origin x="-60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ח'/אייר/תשע"ז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16850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ח'/אייר/תשע"ז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389500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ח'/אייר/תשע"ז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0447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ח'/אייר/תשע"ז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253340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ח'/אייר/תשע"ז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28341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ח'/אייר/תשע"ז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90848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ח'/אייר/תשע"ז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17187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ח'/אייר/תשע"ז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77850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ח'/אייר/תשע"ז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597614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ח'/אייר/תשע"ז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25390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ח'/אייר/תשע"ז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98263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9E897D-F4FD-402E-84D6-CB1F01AF3DE3}" type="datetimeFigureOut">
              <a:rPr lang="he-IL" smtClean="0"/>
              <a:t>ח'/אייר/תשע"ז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66287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6B19C"/>
            </a:gs>
            <a:gs pos="30000">
              <a:srgbClr val="D49E6C"/>
            </a:gs>
            <a:gs pos="70000">
              <a:srgbClr val="A65528"/>
            </a:gs>
            <a:gs pos="100000">
              <a:srgbClr val="66301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128" y="260648"/>
            <a:ext cx="8880368" cy="62646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056854" y="2423500"/>
            <a:ext cx="5256584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800" dirty="0" smtClean="0">
                <a:solidFill>
                  <a:srgbClr val="FF0000"/>
                </a:solidFill>
                <a:latin typeface="Guttman Stam" pitchFamily="2" charset="-79"/>
                <a:cs typeface="Guttman Stam" pitchFamily="2" charset="-79"/>
              </a:rPr>
              <a:t>פרשת השבוע </a:t>
            </a:r>
          </a:p>
          <a:p>
            <a:pPr algn="ctr"/>
            <a:r>
              <a:rPr lang="he-IL" sz="3600" dirty="0" smtClean="0">
                <a:solidFill>
                  <a:srgbClr val="00B050"/>
                </a:solidFill>
                <a:latin typeface="Guttman Stam" pitchFamily="2" charset="-79"/>
                <a:cs typeface="Guttman Stam" pitchFamily="2" charset="-79"/>
              </a:rPr>
              <a:t>מספרת לי</a:t>
            </a:r>
          </a:p>
          <a:p>
            <a:pPr algn="ctr"/>
            <a:r>
              <a:rPr lang="he-IL" sz="3600" dirty="0" smtClean="0">
                <a:solidFill>
                  <a:srgbClr val="7030A0"/>
                </a:solidFill>
                <a:latin typeface="Guttman Stam" pitchFamily="2" charset="-79"/>
                <a:cs typeface="Guttman Stam" pitchFamily="2" charset="-79"/>
              </a:rPr>
              <a:t>וגם...שואלת אותי...</a:t>
            </a:r>
            <a:endParaRPr lang="he-IL" sz="3600" dirty="0">
              <a:solidFill>
                <a:srgbClr val="7030A0"/>
              </a:solidFill>
              <a:latin typeface="Guttman Stam" pitchFamily="2" charset="-79"/>
              <a:cs typeface="Guttman Stam" pitchFamily="2" charset="-79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5066" y="260648"/>
            <a:ext cx="1440160" cy="1823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3327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A603AB"/>
            </a:gs>
            <a:gs pos="21001">
              <a:srgbClr val="0819FB"/>
            </a:gs>
            <a:gs pos="35001">
              <a:srgbClr val="1A8D48"/>
            </a:gs>
            <a:gs pos="52000">
              <a:srgbClr val="FFFF00"/>
            </a:gs>
            <a:gs pos="73000">
              <a:srgbClr val="EE3F17"/>
            </a:gs>
            <a:gs pos="88000">
              <a:srgbClr val="E81766"/>
            </a:gs>
            <a:gs pos="100000">
              <a:srgbClr val="A603AB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תוצאת תמונה עבור פרשת השבוע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896" y="116632"/>
            <a:ext cx="7182496" cy="28666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55776" y="3645024"/>
            <a:ext cx="4551362" cy="110799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1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e-IL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"אחרי מות"</a:t>
            </a:r>
            <a:endParaRPr lang="he-IL" sz="6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2732" y="4850205"/>
            <a:ext cx="2457450" cy="18573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1547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תוצאת תמונה עבור קלף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180258" y="-1070246"/>
            <a:ext cx="6819996" cy="9036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מלבן 1"/>
          <p:cNvSpPr/>
          <p:nvPr/>
        </p:nvSpPr>
        <p:spPr>
          <a:xfrm>
            <a:off x="1043608" y="493178"/>
            <a:ext cx="6840760" cy="58881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he-IL" sz="2300" dirty="0" smtClean="0">
                <a:latin typeface="Guttman Stam1" pitchFamily="2" charset="-79"/>
                <a:cs typeface="Guttman Stam1" pitchFamily="2" charset="-79"/>
              </a:rPr>
              <a:t>אחרי מות שני בני אהרון שהקריבו אש זרה,</a:t>
            </a:r>
          </a:p>
          <a:p>
            <a:pPr algn="just">
              <a:lnSpc>
                <a:spcPct val="150000"/>
              </a:lnSpc>
            </a:pPr>
            <a:r>
              <a:rPr lang="he-IL" sz="2300" dirty="0" smtClean="0">
                <a:latin typeface="Guttman Stam1" pitchFamily="2" charset="-79"/>
                <a:cs typeface="Guttman Stam1" pitchFamily="2" charset="-79"/>
              </a:rPr>
              <a:t>נעסוק בעבודת הכהן הגדול ביום הכיפורים בעזרה.</a:t>
            </a:r>
          </a:p>
          <a:p>
            <a:pPr algn="just">
              <a:lnSpc>
                <a:spcPct val="150000"/>
              </a:lnSpc>
            </a:pPr>
            <a:r>
              <a:rPr lang="he-IL" sz="2300" dirty="0" smtClean="0">
                <a:latin typeface="Guttman Stam1" pitchFamily="2" charset="-79"/>
                <a:cs typeface="Guttman Stam1" pitchFamily="2" charset="-79"/>
              </a:rPr>
              <a:t>פר חטאת ואיל לעולה </a:t>
            </a:r>
            <a:r>
              <a:rPr lang="he-IL" sz="2300" dirty="0" err="1" smtClean="0">
                <a:latin typeface="Guttman Stam1" pitchFamily="2" charset="-79"/>
                <a:cs typeface="Guttman Stam1" pitchFamily="2" charset="-79"/>
              </a:rPr>
              <a:t>יקח</a:t>
            </a:r>
            <a:r>
              <a:rPr lang="he-IL" sz="2300" dirty="0" smtClean="0">
                <a:latin typeface="Guttman Stam1" pitchFamily="2" charset="-79"/>
                <a:cs typeface="Guttman Stam1" pitchFamily="2" charset="-79"/>
              </a:rPr>
              <a:t> הכהן הגדול- הוא ולא אחר,</a:t>
            </a:r>
          </a:p>
          <a:p>
            <a:pPr algn="just">
              <a:lnSpc>
                <a:spcPct val="150000"/>
              </a:lnSpc>
            </a:pPr>
            <a:r>
              <a:rPr lang="he-IL" sz="2300" dirty="0" smtClean="0">
                <a:latin typeface="Guttman Stam1" pitchFamily="2" charset="-79"/>
                <a:cs typeface="Guttman Stam1" pitchFamily="2" charset="-79"/>
              </a:rPr>
              <a:t>יתוודה על חטאיו יקריב הקרבן, וה' עליו יכפר.</a:t>
            </a:r>
          </a:p>
          <a:p>
            <a:pPr algn="just">
              <a:lnSpc>
                <a:spcPct val="150000"/>
              </a:lnSpc>
            </a:pPr>
            <a:r>
              <a:rPr lang="he-IL" sz="2300" dirty="0" smtClean="0">
                <a:latin typeface="Guttman Stam1" pitchFamily="2" charset="-79"/>
                <a:cs typeface="Guttman Stam1" pitchFamily="2" charset="-79"/>
              </a:rPr>
              <a:t>שני שעירי עיזים </a:t>
            </a:r>
            <a:r>
              <a:rPr lang="he-IL" sz="2300" dirty="0" err="1" smtClean="0">
                <a:latin typeface="Guttman Stam1" pitchFamily="2" charset="-79"/>
                <a:cs typeface="Guttman Stam1" pitchFamily="2" charset="-79"/>
              </a:rPr>
              <a:t>יקח</a:t>
            </a:r>
            <a:r>
              <a:rPr lang="he-IL" sz="2300" dirty="0" smtClean="0">
                <a:latin typeface="Guttman Stam1" pitchFamily="2" charset="-79"/>
                <a:cs typeface="Guttman Stam1" pitchFamily="2" charset="-79"/>
              </a:rPr>
              <a:t> מאת בני ישראל,</a:t>
            </a:r>
          </a:p>
          <a:p>
            <a:pPr algn="just">
              <a:lnSpc>
                <a:spcPct val="150000"/>
              </a:lnSpc>
            </a:pPr>
            <a:r>
              <a:rPr lang="he-IL" sz="2300" dirty="0" smtClean="0">
                <a:latin typeface="Guttman Stam1" pitchFamily="2" charset="-79"/>
                <a:cs typeface="Guttman Stam1" pitchFamily="2" charset="-79"/>
              </a:rPr>
              <a:t>בגורל יבחר האחד לקרבן חטאת לפני ה' והשני ישולח לעזאזל.</a:t>
            </a:r>
          </a:p>
          <a:p>
            <a:pPr algn="just">
              <a:lnSpc>
                <a:spcPct val="150000"/>
              </a:lnSpc>
            </a:pPr>
            <a:r>
              <a:rPr lang="he-IL" sz="2300" dirty="0" smtClean="0">
                <a:latin typeface="Guttman Stam1" pitchFamily="2" charset="-79"/>
                <a:cs typeface="Guttman Stam1" pitchFamily="2" charset="-79"/>
              </a:rPr>
              <a:t>כף גחלים </a:t>
            </a:r>
            <a:r>
              <a:rPr lang="he-IL" sz="2300" dirty="0" err="1" smtClean="0">
                <a:latin typeface="Guttman Stam1" pitchFamily="2" charset="-79"/>
                <a:cs typeface="Guttman Stam1" pitchFamily="2" charset="-79"/>
              </a:rPr>
              <a:t>יקח</a:t>
            </a:r>
            <a:r>
              <a:rPr lang="he-IL" sz="2300" dirty="0" smtClean="0">
                <a:latin typeface="Guttman Stam1" pitchFamily="2" charset="-79"/>
                <a:cs typeface="Guttman Stam1" pitchFamily="2" charset="-79"/>
              </a:rPr>
              <a:t> מעל המזבח הגדול שבחצר,</a:t>
            </a:r>
          </a:p>
          <a:p>
            <a:pPr algn="just">
              <a:lnSpc>
                <a:spcPct val="150000"/>
              </a:lnSpc>
            </a:pPr>
            <a:r>
              <a:rPr lang="he-IL" sz="2300" dirty="0" smtClean="0">
                <a:latin typeface="Guttman Stam1" pitchFamily="2" charset="-79"/>
                <a:cs typeface="Guttman Stam1" pitchFamily="2" charset="-79"/>
              </a:rPr>
              <a:t>בידו </a:t>
            </a:r>
            <a:r>
              <a:rPr lang="he-IL" sz="2300" dirty="0" err="1" smtClean="0">
                <a:latin typeface="Guttman Stam1" pitchFamily="2" charset="-79"/>
                <a:cs typeface="Guttman Stam1" pitchFamily="2" charset="-79"/>
              </a:rPr>
              <a:t>השניה</a:t>
            </a:r>
            <a:r>
              <a:rPr lang="he-IL" sz="2300" dirty="0" smtClean="0">
                <a:latin typeface="Guttman Stam1" pitchFamily="2" charset="-79"/>
                <a:cs typeface="Guttman Stam1" pitchFamily="2" charset="-79"/>
              </a:rPr>
              <a:t> קטורת העשויה מאחד עשר צמחים טחונים דק והפעם טחונים יותר.</a:t>
            </a:r>
            <a:endParaRPr lang="he-IL" sz="2300" dirty="0">
              <a:latin typeface="Guttman Stam1" pitchFamily="2" charset="-79"/>
              <a:cs typeface="Guttman Stam1" pitchFamily="2" charset="-79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620688"/>
            <a:ext cx="758414" cy="4266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017009"/>
            <a:ext cx="1570161" cy="1017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3068960"/>
            <a:ext cx="1354137" cy="1017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7349" y="4085753"/>
            <a:ext cx="1354137" cy="1017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0280" y="5131121"/>
            <a:ext cx="1354137" cy="1017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759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תוצאת תמונה עבור קלף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108250" y="-1063625"/>
            <a:ext cx="6819996" cy="9036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מלבן 1"/>
          <p:cNvSpPr/>
          <p:nvPr/>
        </p:nvSpPr>
        <p:spPr>
          <a:xfrm>
            <a:off x="1196180" y="394311"/>
            <a:ext cx="6688187" cy="6419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he-IL" sz="2300" dirty="0">
                <a:latin typeface="Guttman Stam1" pitchFamily="2" charset="-79"/>
                <a:cs typeface="Guttman Stam1" pitchFamily="2" charset="-79"/>
              </a:rPr>
              <a:t>בחרדת קודש יכנס מעבר לפרוכת אל קודש הקודשים, בין בדי הארון יניח הגחלים,</a:t>
            </a:r>
          </a:p>
          <a:p>
            <a:pPr algn="just">
              <a:lnSpc>
                <a:spcPct val="150000"/>
              </a:lnSpc>
            </a:pPr>
            <a:r>
              <a:rPr lang="he-IL" sz="2300" dirty="0">
                <a:latin typeface="Guttman Stam1" pitchFamily="2" charset="-79"/>
                <a:cs typeface="Guttman Stam1" pitchFamily="2" charset="-79"/>
              </a:rPr>
              <a:t>עליהם יפזר את הקטורת, הבית יתמלא עשן ועמו ריחות נפלאים עולים.</a:t>
            </a:r>
          </a:p>
          <a:p>
            <a:pPr algn="just">
              <a:lnSpc>
                <a:spcPct val="150000"/>
              </a:lnSpc>
            </a:pPr>
            <a:r>
              <a:rPr lang="he-IL" sz="2300" dirty="0">
                <a:latin typeface="Guttman Stam1" pitchFamily="2" charset="-79"/>
                <a:cs typeface="Guttman Stam1" pitchFamily="2" charset="-79"/>
              </a:rPr>
              <a:t>מדם הקרבנות יזה הכהן על הכפורת המכסה את הארון מעל,</a:t>
            </a:r>
          </a:p>
          <a:p>
            <a:pPr algn="just">
              <a:lnSpc>
                <a:spcPct val="150000"/>
              </a:lnSpc>
            </a:pPr>
            <a:r>
              <a:rPr lang="he-IL" sz="2300" dirty="0">
                <a:latin typeface="Guttman Stam1" pitchFamily="2" charset="-79"/>
                <a:cs typeface="Guttman Stam1" pitchFamily="2" charset="-79"/>
              </a:rPr>
              <a:t>אחר כך יזה גם כנגד הפרוכת וגם על מזבח הזהב שבהיכל.</a:t>
            </a:r>
          </a:p>
          <a:p>
            <a:pPr algn="just">
              <a:lnSpc>
                <a:spcPct val="150000"/>
              </a:lnSpc>
            </a:pPr>
            <a:r>
              <a:rPr lang="he-IL" sz="2300" dirty="0">
                <a:latin typeface="Guttman Stam1" pitchFamily="2" charset="-79"/>
                <a:cs typeface="Guttman Stam1" pitchFamily="2" charset="-79"/>
              </a:rPr>
              <a:t>עם ישראל צם ומתענה ביום כיפור- יום קדוש שובתים בו מכל מלאכה,</a:t>
            </a:r>
          </a:p>
          <a:p>
            <a:pPr algn="just">
              <a:lnSpc>
                <a:spcPct val="150000"/>
              </a:lnSpc>
            </a:pPr>
            <a:r>
              <a:rPr lang="he-IL" sz="2300" dirty="0">
                <a:latin typeface="Guttman Stam1" pitchFamily="2" charset="-79"/>
                <a:cs typeface="Guttman Stam1" pitchFamily="2" charset="-79"/>
              </a:rPr>
              <a:t>יום מחילת עוונות ולכן יום חג הוא של יראה וגם שמחה.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7" y="836712"/>
            <a:ext cx="1152128" cy="1017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345505"/>
            <a:ext cx="1354137" cy="1017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1587" y="4509120"/>
            <a:ext cx="1238646" cy="1017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8247" y="5085184"/>
            <a:ext cx="1522663" cy="1017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1312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1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6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1" dur="2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390</TotalTime>
  <Words>169</Words>
  <Application>Microsoft Office PowerPoint</Application>
  <PresentationFormat>‫הצגה על המסך (4:3)</PresentationFormat>
  <Paragraphs>18</Paragraphs>
  <Slides>4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4</vt:i4>
      </vt:variant>
    </vt:vector>
  </HeadingPairs>
  <TitlesOfParts>
    <vt:vector size="5" baseType="lpstr">
      <vt:lpstr>ערכת נושא Office</vt:lpstr>
      <vt:lpstr>מצגת של PowerPoint</vt:lpstr>
      <vt:lpstr>מצגת של PowerPoint</vt:lpstr>
      <vt:lpstr>מצגת של PowerPoint</vt:lpstr>
      <vt:lpstr>מצגת של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User</dc:creator>
  <cp:lastModifiedBy>משתמש</cp:lastModifiedBy>
  <cp:revision>35</cp:revision>
  <dcterms:created xsi:type="dcterms:W3CDTF">2016-09-01T07:22:18Z</dcterms:created>
  <dcterms:modified xsi:type="dcterms:W3CDTF">2017-05-04T09:18:26Z</dcterms:modified>
</cp:coreProperties>
</file>