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108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1474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4763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159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8349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118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207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97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839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71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960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319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56914-9F30-439A-8656-FE7A2E8A9BFC}" type="datetimeFigureOut">
              <a:rPr lang="he-IL" smtClean="0"/>
              <a:t>ח' תשרי 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F8133-1E84-4859-8B17-485EC6CCD0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938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/>
        </p:nvGrpSpPr>
        <p:grpSpPr>
          <a:xfrm>
            <a:off x="1134262" y="287110"/>
            <a:ext cx="7326170" cy="5450574"/>
            <a:chOff x="1134262" y="287110"/>
            <a:chExt cx="7326170" cy="545057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0" r="5557"/>
            <a:stretch/>
          </p:blipFill>
          <p:spPr bwMode="auto">
            <a:xfrm>
              <a:off x="1134262" y="287110"/>
              <a:ext cx="7326170" cy="5450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131840" y="1772816"/>
              <a:ext cx="259228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he-IL" sz="1600" dirty="0"/>
            </a:p>
          </p:txBody>
        </p:sp>
        <p:sp>
          <p:nvSpPr>
            <p:cNvPr id="8" name="מציין מיקום טקסט 7"/>
            <p:cNvSpPr txBox="1">
              <a:spLocks/>
            </p:cNvSpPr>
            <p:nvPr/>
          </p:nvSpPr>
          <p:spPr>
            <a:xfrm>
              <a:off x="2091897" y="2867172"/>
              <a:ext cx="5084616" cy="1117275"/>
            </a:xfrm>
            <a:prstGeom prst="rect">
              <a:avLst/>
            </a:prstGeom>
          </p:spPr>
          <p:txBody>
            <a:bodyPr vert="horz" lIns="91440" tIns="45720" rIns="91440" bIns="45720" rtlCol="1" anchor="ctr"/>
            <a:lstStyle>
              <a:defPPr>
                <a:defRPr lang="he-IL"/>
              </a:defPPr>
              <a:lvl1pPr marL="0" algn="r" defTabSz="914400" rtl="1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e-IL" sz="1800" dirty="0" smtClean="0"/>
            </a:p>
            <a:p>
              <a:pPr algn="ctr"/>
              <a:endParaRPr lang="he-IL" sz="1800" dirty="0" smtClean="0"/>
            </a:p>
            <a:p>
              <a:pPr algn="ctr"/>
              <a:endParaRPr lang="he-IL" sz="1800" dirty="0" smtClean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he-IL" sz="18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  <a:p>
              <a:pPr algn="ctr"/>
              <a:r>
                <a:rPr lang="he-IL" sz="18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תעודה זו ניתנת לך כאות הערכה על השתתפותך </a:t>
              </a:r>
            </a:p>
            <a:p>
              <a:pPr algn="ctr"/>
              <a:r>
                <a:rPr lang="he-IL" sz="18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במבצע בניית דגמי סוכות- תשע"ח</a:t>
              </a:r>
            </a:p>
            <a:p>
              <a:pPr algn="ctr"/>
              <a:r>
                <a:rPr lang="he-IL" sz="1800" dirty="0" smtClean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חג שמח!</a:t>
              </a:r>
            </a:p>
            <a:p>
              <a:pPr algn="ctr"/>
              <a:endParaRPr lang="he-IL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he-IL" sz="16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he-IL" sz="1800" dirty="0"/>
            </a:p>
          </p:txBody>
        </p:sp>
        <p:sp>
          <p:nvSpPr>
            <p:cNvPr id="7" name="מלבן 6"/>
            <p:cNvSpPr/>
            <p:nvPr/>
          </p:nvSpPr>
          <p:spPr>
            <a:xfrm>
              <a:off x="2440198" y="1958084"/>
              <a:ext cx="4402454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he-IL" sz="3600" b="1" cap="all" spc="0" dirty="0" smtClean="0">
                  <a:ln/>
                  <a:solidFill>
                    <a:schemeClr val="accent3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תעודת הערכה</a:t>
              </a:r>
              <a:endParaRPr lang="he-IL" sz="3600" b="1" cap="all" spc="0" dirty="0">
                <a:ln/>
                <a:solidFill>
                  <a:schemeClr val="accent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pic>
          <p:nvPicPr>
            <p:cNvPr id="12" name="תמונה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096293"/>
              <a:ext cx="1102324" cy="74941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687985" y="1233320"/>
              <a:ext cx="4704739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dirty="0" smtClean="0">
                  <a:latin typeface="Guttman Stam" panose="02010401010101010101" pitchFamily="2" charset="-79"/>
                  <a:cs typeface="Guttman Stam" panose="02010401010101010101" pitchFamily="2" charset="-79"/>
                </a:rPr>
                <a:t>"לְמַעַן </a:t>
              </a:r>
              <a:r>
                <a:rPr lang="he-IL" sz="1600" dirty="0">
                  <a:latin typeface="Guttman Stam" panose="02010401010101010101" pitchFamily="2" charset="-79"/>
                  <a:cs typeface="Guttman Stam" panose="02010401010101010101" pitchFamily="2" charset="-79"/>
                </a:rPr>
                <a:t>יֵדְעוּ דֹרֹתֵיכֶם כִּי בַסֻּכּוֹת הוֹשַׁבְתִּי </a:t>
              </a:r>
              <a:endParaRPr lang="he-IL" sz="1600" dirty="0" smtClean="0">
                <a:latin typeface="Guttman Stam" panose="02010401010101010101" pitchFamily="2" charset="-79"/>
                <a:cs typeface="Guttman Stam" panose="02010401010101010101" pitchFamily="2" charset="-79"/>
              </a:endParaRPr>
            </a:p>
            <a:p>
              <a:pPr algn="ctr"/>
              <a:r>
                <a:rPr lang="he-IL" sz="1600" dirty="0" smtClean="0">
                  <a:latin typeface="Guttman Stam" panose="02010401010101010101" pitchFamily="2" charset="-79"/>
                  <a:cs typeface="Guttman Stam" panose="02010401010101010101" pitchFamily="2" charset="-79"/>
                </a:rPr>
                <a:t>אֶת </a:t>
              </a:r>
              <a:r>
                <a:rPr lang="he-IL" sz="1600" dirty="0">
                  <a:latin typeface="Guttman Stam" panose="02010401010101010101" pitchFamily="2" charset="-79"/>
                  <a:cs typeface="Guttman Stam" panose="02010401010101010101" pitchFamily="2" charset="-79"/>
                </a:rPr>
                <a:t>בְּנֵי יִשְׂרָאֵל </a:t>
              </a:r>
              <a:r>
                <a:rPr lang="he-IL" sz="1600" dirty="0" smtClean="0">
                  <a:latin typeface="Guttman Stam" panose="02010401010101010101" pitchFamily="2" charset="-79"/>
                  <a:cs typeface="Guttman Stam" panose="02010401010101010101" pitchFamily="2" charset="-79"/>
                </a:rPr>
                <a:t>בְּהוֹצִיאִי </a:t>
              </a:r>
              <a:r>
                <a:rPr lang="he-IL" sz="1600" dirty="0">
                  <a:latin typeface="Guttman Stam" panose="02010401010101010101" pitchFamily="2" charset="-79"/>
                  <a:cs typeface="Guttman Stam" panose="02010401010101010101" pitchFamily="2" charset="-79"/>
                </a:rPr>
                <a:t>אוֹתָם מֵאֶרֶץ מִצְרָיִם </a:t>
              </a:r>
              <a:endParaRPr lang="he-IL" sz="1600" dirty="0" smtClean="0">
                <a:latin typeface="Guttman Stam" panose="02010401010101010101" pitchFamily="2" charset="-79"/>
                <a:cs typeface="Guttman Stam" panose="02010401010101010101" pitchFamily="2" charset="-79"/>
              </a:endParaRPr>
            </a:p>
            <a:p>
              <a:pPr algn="ctr"/>
              <a:r>
                <a:rPr lang="he-IL" sz="1600" dirty="0" smtClean="0">
                  <a:latin typeface="Guttman Stam" panose="02010401010101010101" pitchFamily="2" charset="-79"/>
                  <a:cs typeface="Guttman Stam" panose="02010401010101010101" pitchFamily="2" charset="-79"/>
                </a:rPr>
                <a:t>                אֲנִי </a:t>
              </a:r>
              <a:r>
                <a:rPr lang="he-IL" sz="1600" dirty="0">
                  <a:latin typeface="Guttman Stam" panose="02010401010101010101" pitchFamily="2" charset="-79"/>
                  <a:cs typeface="Guttman Stam" panose="02010401010101010101" pitchFamily="2" charset="-79"/>
                </a:rPr>
                <a:t>ה</a:t>
              </a:r>
              <a:r>
                <a:rPr lang="en-US" sz="1600" dirty="0">
                  <a:cs typeface="Guttman Stam" panose="02010401010101010101" pitchFamily="2" charset="-79"/>
                </a:rPr>
                <a:t>' </a:t>
              </a:r>
              <a:r>
                <a:rPr lang="he-IL" sz="1600" dirty="0" smtClean="0">
                  <a:latin typeface="Guttman Stam" panose="02010401010101010101" pitchFamily="2" charset="-79"/>
                  <a:cs typeface="Guttman Stam" panose="02010401010101010101" pitchFamily="2" charset="-79"/>
                </a:rPr>
                <a:t>אֱלֹקֵיכֶם" </a:t>
              </a:r>
              <a:r>
                <a:rPr lang="he-IL" sz="1100" dirty="0" smtClean="0">
                  <a:latin typeface="Guttman Stam" panose="02010401010101010101" pitchFamily="2" charset="-79"/>
                </a:rPr>
                <a:t>(ויקרא כ"ג, מ"ג)</a:t>
              </a:r>
              <a:endParaRPr lang="en-US" sz="1100" dirty="0"/>
            </a:p>
            <a:p>
              <a:pPr algn="ctr"/>
              <a:r>
                <a:rPr lang="en-US" sz="1200" dirty="0"/>
                <a:t> </a:t>
              </a:r>
            </a:p>
            <a:p>
              <a:pPr algn="ctr"/>
              <a:endParaRPr lang="he-IL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32240" y="1096293"/>
              <a:ext cx="792088" cy="2616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100" cap="all" dirty="0">
                  <a:latin typeface="Tahoma" panose="020B0604030504040204" pitchFamily="34" charset="0"/>
                  <a:cs typeface="Tahoma" panose="020B0604030504040204" pitchFamily="34" charset="0"/>
                </a:rPr>
                <a:t>בס"ד</a:t>
              </a:r>
            </a:p>
          </p:txBody>
        </p:sp>
        <p:grpSp>
          <p:nvGrpSpPr>
            <p:cNvPr id="5" name="קבוצה 4"/>
            <p:cNvGrpSpPr/>
            <p:nvPr/>
          </p:nvGrpSpPr>
          <p:grpSpPr>
            <a:xfrm>
              <a:off x="3926324" y="4376221"/>
              <a:ext cx="1381580" cy="523220"/>
              <a:chOff x="3923928" y="4293096"/>
              <a:chExt cx="1381580" cy="523220"/>
            </a:xfrm>
          </p:grpSpPr>
          <p:cxnSp>
            <p:nvCxnSpPr>
              <p:cNvPr id="11" name="מחבר ישר 10"/>
              <p:cNvCxnSpPr/>
              <p:nvPr/>
            </p:nvCxnSpPr>
            <p:spPr>
              <a:xfrm>
                <a:off x="3923928" y="4293096"/>
                <a:ext cx="13815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3995936" y="4293096"/>
                <a:ext cx="1290979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1400" dirty="0" smtClean="0"/>
                  <a:t>מנהלת ביה"ס</a:t>
                </a:r>
              </a:p>
              <a:p>
                <a:pPr algn="ctr"/>
                <a:r>
                  <a:rPr lang="he-IL" sz="1400" dirty="0" smtClean="0"/>
                  <a:t>תמי בן זקן</a:t>
                </a:r>
                <a:endParaRPr lang="he-IL" sz="1400" dirty="0"/>
              </a:p>
            </p:txBody>
          </p:sp>
        </p:grpSp>
        <p:sp>
          <p:nvSpPr>
            <p:cNvPr id="15" name="מציין מיקום טקסט 7"/>
            <p:cNvSpPr txBox="1">
              <a:spLocks/>
            </p:cNvSpPr>
            <p:nvPr/>
          </p:nvSpPr>
          <p:spPr>
            <a:xfrm>
              <a:off x="2190163" y="2582939"/>
              <a:ext cx="5214368" cy="858916"/>
            </a:xfrm>
            <a:prstGeom prst="rect">
              <a:avLst/>
            </a:prstGeom>
          </p:spPr>
          <p:txBody>
            <a:bodyPr vert="horz" lIns="91440" tIns="45720" rIns="91440" bIns="45720" rtlCol="1" anchor="ctr"/>
            <a:lstStyle>
              <a:defPPr>
                <a:defRPr lang="he-IL"/>
              </a:defPPr>
              <a:lvl1pPr marL="0" algn="r" defTabSz="914400" rtl="1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e-IL" sz="1800" dirty="0" smtClean="0"/>
            </a:p>
            <a:p>
              <a:pPr algn="ctr"/>
              <a:endParaRPr lang="he-IL" sz="1800" dirty="0" smtClean="0"/>
            </a:p>
            <a:p>
              <a:pPr lvl="0" algn="ctr"/>
              <a:r>
                <a:rPr lang="he-IL" sz="1800" dirty="0">
                  <a:solidFill>
                    <a:prstClr val="black"/>
                  </a:solidFill>
                </a:rPr>
                <a:t>לתלמיד/ה היקר/ה </a:t>
              </a:r>
              <a:r>
                <a:rPr lang="he-IL" sz="1000" dirty="0">
                  <a:solidFill>
                    <a:prstClr val="black"/>
                  </a:solidFill>
                </a:rPr>
                <a:t>__________________________</a:t>
              </a:r>
            </a:p>
            <a:p>
              <a:pPr algn="ctr"/>
              <a:endParaRPr lang="he-IL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he-IL" sz="16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he-IL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01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53</Words>
  <Application>Microsoft Office PowerPoint</Application>
  <PresentationFormat>‫הצגה על המסך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CUSTOMER</dc:creator>
  <cp:lastModifiedBy>CUSTOMER</cp:lastModifiedBy>
  <cp:revision>19</cp:revision>
  <dcterms:created xsi:type="dcterms:W3CDTF">2014-06-10T19:15:48Z</dcterms:created>
  <dcterms:modified xsi:type="dcterms:W3CDTF">2017-09-28T14:16:14Z</dcterms:modified>
</cp:coreProperties>
</file>