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4"/>
  </p:notesMasterIdLst>
  <p:sldIdLst>
    <p:sldId id="27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2" d="100"/>
          <a:sy n="102" d="100"/>
        </p:scale>
        <p:origin x="26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pPr>
              <a:defRPr/>
            </a:pPr>
            <a:fld id="{702552B2-51BF-4D15-893D-7990CC319A41}" type="datetimeFigureOut">
              <a:rPr lang="he-IL"/>
              <a:pPr>
                <a:defRPr/>
              </a:pPr>
              <a:t>ט"ז/תמוז/תשע"ח</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he-IL"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vl1pPr>
          </a:lstStyle>
          <a:p>
            <a:fld id="{B361CE2F-3F6B-4F66-A73C-DB77FEB48DD8}" type="slidenum">
              <a:rPr lang="he-IL" altLang="he-IL"/>
              <a:pPr/>
              <a:t>‹#›</a:t>
            </a:fld>
            <a:endParaRPr lang="he-IL" altLang="he-IL"/>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he-IL"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8CE8A4-76B3-45FC-979B-F393F37E78E6}" type="slidenum">
              <a:rPr lang="he-IL" altLang="he-IL"/>
              <a:pPr eaLnBrk="1" hangingPunct="1"/>
              <a:t>2</a:t>
            </a:fld>
            <a:endParaRPr lang="he-IL" alt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DA2D330-3814-44DD-89FB-1BB4336BC82C}" type="slidenum">
              <a:rPr lang="he-IL" altLang="he-IL"/>
              <a:pPr/>
              <a:t>‹#›</a:t>
            </a:fld>
            <a:endParaRPr lang="en-US" altLang="he-IL"/>
          </a:p>
        </p:txBody>
      </p:sp>
    </p:spTree>
    <p:extLst>
      <p:ext uri="{BB962C8B-B14F-4D97-AF65-F5344CB8AC3E}">
        <p14:creationId xmlns:p14="http://schemas.microsoft.com/office/powerpoint/2010/main" val="3601338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FE0039D-834A-451D-9E10-2E7A3B5FF8D8}" type="slidenum">
              <a:rPr lang="he-IL" altLang="he-IL"/>
              <a:pPr/>
              <a:t>‹#›</a:t>
            </a:fld>
            <a:endParaRPr lang="en-US" altLang="he-IL"/>
          </a:p>
        </p:txBody>
      </p:sp>
    </p:spTree>
    <p:extLst>
      <p:ext uri="{BB962C8B-B14F-4D97-AF65-F5344CB8AC3E}">
        <p14:creationId xmlns:p14="http://schemas.microsoft.com/office/powerpoint/2010/main" val="390294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D38087F-854B-4C8F-9640-09986E07955F}" type="slidenum">
              <a:rPr lang="he-IL" altLang="he-IL"/>
              <a:pPr/>
              <a:t>‹#›</a:t>
            </a:fld>
            <a:endParaRPr lang="en-US" altLang="he-IL"/>
          </a:p>
        </p:txBody>
      </p:sp>
    </p:spTree>
    <p:extLst>
      <p:ext uri="{BB962C8B-B14F-4D97-AF65-F5344CB8AC3E}">
        <p14:creationId xmlns:p14="http://schemas.microsoft.com/office/powerpoint/2010/main" val="207370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15B2A2-4E2E-4797-81E6-AE8E09DADFF4}" type="slidenum">
              <a:rPr lang="he-IL" altLang="he-IL"/>
              <a:pPr/>
              <a:t>‹#›</a:t>
            </a:fld>
            <a:endParaRPr lang="en-US" altLang="he-IL"/>
          </a:p>
        </p:txBody>
      </p:sp>
    </p:spTree>
    <p:extLst>
      <p:ext uri="{BB962C8B-B14F-4D97-AF65-F5344CB8AC3E}">
        <p14:creationId xmlns:p14="http://schemas.microsoft.com/office/powerpoint/2010/main" val="2050315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7B4C2AD3-657D-4291-BB6B-4BBBD6D89FFD}" type="slidenum">
              <a:rPr lang="he-IL" altLang="he-IL"/>
              <a:pPr/>
              <a:t>‹#›</a:t>
            </a:fld>
            <a:endParaRPr lang="en-US" altLang="he-IL"/>
          </a:p>
        </p:txBody>
      </p:sp>
    </p:spTree>
    <p:extLst>
      <p:ext uri="{BB962C8B-B14F-4D97-AF65-F5344CB8AC3E}">
        <p14:creationId xmlns:p14="http://schemas.microsoft.com/office/powerpoint/2010/main" val="121566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9E38605E-DE2A-4632-95C2-2AD53E00A9FF}" type="slidenum">
              <a:rPr lang="he-IL" altLang="he-IL"/>
              <a:pPr/>
              <a:t>‹#›</a:t>
            </a:fld>
            <a:endParaRPr lang="en-US" altLang="he-IL"/>
          </a:p>
        </p:txBody>
      </p:sp>
    </p:spTree>
    <p:extLst>
      <p:ext uri="{BB962C8B-B14F-4D97-AF65-F5344CB8AC3E}">
        <p14:creationId xmlns:p14="http://schemas.microsoft.com/office/powerpoint/2010/main" val="1682739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ED36DD3-E318-408F-8A42-45CB8CF589CD}" type="slidenum">
              <a:rPr lang="he-IL" altLang="he-IL"/>
              <a:pPr/>
              <a:t>‹#›</a:t>
            </a:fld>
            <a:endParaRPr lang="en-US" altLang="he-IL"/>
          </a:p>
        </p:txBody>
      </p:sp>
    </p:spTree>
    <p:extLst>
      <p:ext uri="{BB962C8B-B14F-4D97-AF65-F5344CB8AC3E}">
        <p14:creationId xmlns:p14="http://schemas.microsoft.com/office/powerpoint/2010/main" val="103863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45B1010-7EF0-405B-8CFA-26C5D777584A}" type="slidenum">
              <a:rPr lang="he-IL" altLang="he-IL"/>
              <a:pPr/>
              <a:t>‹#›</a:t>
            </a:fld>
            <a:endParaRPr lang="en-US" altLang="he-IL"/>
          </a:p>
        </p:txBody>
      </p:sp>
    </p:spTree>
    <p:extLst>
      <p:ext uri="{BB962C8B-B14F-4D97-AF65-F5344CB8AC3E}">
        <p14:creationId xmlns:p14="http://schemas.microsoft.com/office/powerpoint/2010/main" val="222877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A79B4D-5B30-4EE8-8E0A-0DAFE884873D}" type="slidenum">
              <a:rPr lang="he-IL" altLang="he-IL"/>
              <a:pPr/>
              <a:t>‹#›</a:t>
            </a:fld>
            <a:endParaRPr lang="en-US" altLang="he-IL"/>
          </a:p>
        </p:txBody>
      </p:sp>
    </p:spTree>
    <p:extLst>
      <p:ext uri="{BB962C8B-B14F-4D97-AF65-F5344CB8AC3E}">
        <p14:creationId xmlns:p14="http://schemas.microsoft.com/office/powerpoint/2010/main" val="1088018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050731A-DD6D-417D-A34E-D298F7270871}" type="slidenum">
              <a:rPr lang="he-IL" altLang="he-IL"/>
              <a:pPr/>
              <a:t>‹#›</a:t>
            </a:fld>
            <a:endParaRPr lang="en-US" altLang="he-IL"/>
          </a:p>
        </p:txBody>
      </p:sp>
    </p:spTree>
    <p:extLst>
      <p:ext uri="{BB962C8B-B14F-4D97-AF65-F5344CB8AC3E}">
        <p14:creationId xmlns:p14="http://schemas.microsoft.com/office/powerpoint/2010/main" val="145707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1DBF474-F820-48B3-8D4E-42E9DE5C3EDE}" type="slidenum">
              <a:rPr lang="he-IL" altLang="he-IL"/>
              <a:pPr/>
              <a:t>‹#›</a:t>
            </a:fld>
            <a:endParaRPr lang="en-US" altLang="he-IL"/>
          </a:p>
        </p:txBody>
      </p:sp>
    </p:spTree>
    <p:extLst>
      <p:ext uri="{BB962C8B-B14F-4D97-AF65-F5344CB8AC3E}">
        <p14:creationId xmlns:p14="http://schemas.microsoft.com/office/powerpoint/2010/main" val="268202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smtClean="0"/>
              <a:t>לחץ כדי לערוך סגנון כותרת של תבנית בסיס</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smtClean="0"/>
              <a:t>לחץ כדי לערוך סגנונות טקסט של תבנית בסיס</a:t>
            </a:r>
          </a:p>
          <a:p>
            <a:pPr lvl="1"/>
            <a:r>
              <a:rPr lang="he-IL" altLang="he-IL" smtClean="0"/>
              <a:t>רמה שנייה</a:t>
            </a:r>
          </a:p>
          <a:p>
            <a:pPr lvl="2"/>
            <a:r>
              <a:rPr lang="he-IL" altLang="he-IL" smtClean="0"/>
              <a:t>רמה שלישית</a:t>
            </a:r>
          </a:p>
          <a:p>
            <a:pPr lvl="3"/>
            <a:r>
              <a:rPr lang="he-IL" altLang="he-IL" smtClean="0"/>
              <a:t>רמה רביעית</a:t>
            </a:r>
          </a:p>
          <a:p>
            <a:pPr lvl="4"/>
            <a:r>
              <a:rPr lang="he-IL" altLang="he-IL" smtClean="0"/>
              <a:t>רמה חמישית</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9293771-C1CC-4944-BEAF-7020CAF7A922}" type="slidenum">
              <a:rPr lang="he-IL" altLang="he-IL"/>
              <a:pPr/>
              <a:t>‹#›</a:t>
            </a:fld>
            <a:endParaRPr lang="en-US" alt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10.xml"/><Relationship Id="rId18" Type="http://schemas.openxmlformats.org/officeDocument/2006/relationships/slide" Target="slide20.xml"/><Relationship Id="rId3" Type="http://schemas.openxmlformats.org/officeDocument/2006/relationships/slide" Target="slide19.xml"/><Relationship Id="rId21" Type="http://schemas.openxmlformats.org/officeDocument/2006/relationships/slide" Target="slide5.xml"/><Relationship Id="rId7" Type="http://schemas.openxmlformats.org/officeDocument/2006/relationships/slide" Target="slide15.xml"/><Relationship Id="rId12" Type="http://schemas.openxmlformats.org/officeDocument/2006/relationships/slide" Target="slide21.xml"/><Relationship Id="rId17" Type="http://schemas.openxmlformats.org/officeDocument/2006/relationships/slide" Target="slide13.xml"/><Relationship Id="rId2" Type="http://schemas.openxmlformats.org/officeDocument/2006/relationships/notesSlide" Target="../notesSlides/notesSlide1.xml"/><Relationship Id="rId16" Type="http://schemas.openxmlformats.org/officeDocument/2006/relationships/slide" Target="slide7.xml"/><Relationship Id="rId20" Type="http://schemas.openxmlformats.org/officeDocument/2006/relationships/slide" Target="slide22.xml"/><Relationship Id="rId1" Type="http://schemas.openxmlformats.org/officeDocument/2006/relationships/slideLayout" Target="../slideLayouts/slideLayout6.xml"/><Relationship Id="rId6" Type="http://schemas.openxmlformats.org/officeDocument/2006/relationships/slide" Target="slide6.xml"/><Relationship Id="rId11" Type="http://schemas.openxmlformats.org/officeDocument/2006/relationships/slide" Target="slide17.xml"/><Relationship Id="rId5" Type="http://schemas.openxmlformats.org/officeDocument/2006/relationships/slide" Target="slide9.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4.xml"/><Relationship Id="rId4" Type="http://schemas.openxmlformats.org/officeDocument/2006/relationships/slide" Target="slide11.xml"/><Relationship Id="rId9" Type="http://schemas.openxmlformats.org/officeDocument/2006/relationships/slide" Target="slide3.xml"/><Relationship Id="rId14" Type="http://schemas.openxmlformats.org/officeDocument/2006/relationships/slide" Target="slide8.xml"/><Relationship Id="rId22" Type="http://schemas.openxmlformats.org/officeDocument/2006/relationships/slide" Target="slide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כותרת 1"/>
          <p:cNvSpPr>
            <a:spLocks noGrp="1"/>
          </p:cNvSpPr>
          <p:nvPr>
            <p:ph type="title"/>
          </p:nvPr>
        </p:nvSpPr>
        <p:spPr>
          <a:xfrm>
            <a:off x="457200" y="274638"/>
            <a:ext cx="8229600" cy="6107112"/>
          </a:xfrm>
        </p:spPr>
        <p:txBody>
          <a:bodyPr/>
          <a:lstStyle/>
          <a:p>
            <a:r>
              <a:rPr lang="he-IL" altLang="he-IL" sz="2400" smtClean="0"/>
              <a:t>הסבר להפעלת פיצוחים</a:t>
            </a:r>
            <a:br>
              <a:rPr lang="he-IL" altLang="he-IL" sz="2400" smtClean="0"/>
            </a:br>
            <a:r>
              <a:rPr lang="he-IL" altLang="he-IL" sz="2400" smtClean="0"/>
              <a:t>מחלקים הכתה לשתי קבוצות: כחול וצהוב</a:t>
            </a:r>
            <a:br>
              <a:rPr lang="he-IL" altLang="he-IL" sz="2400" smtClean="0"/>
            </a:br>
            <a:r>
              <a:rPr lang="he-IL" altLang="he-IL" sz="2400" smtClean="0"/>
              <a:t>קובעים עם התלמידים איך מנצחים (שורה טור, כל הלוח וכו')</a:t>
            </a:r>
            <a:br>
              <a:rPr lang="he-IL" altLang="he-IL" sz="2400" smtClean="0"/>
            </a:br>
            <a:r>
              <a:rPr lang="he-IL" altLang="he-IL" sz="2400" smtClean="0"/>
              <a:t>בתחילת השיעור עושים "הצג הצגה" </a:t>
            </a:r>
            <a:r>
              <a:rPr lang="en-US" altLang="he-IL" sz="2400" smtClean="0"/>
              <a:t>f5</a:t>
            </a:r>
            <a:br>
              <a:rPr lang="en-US" altLang="he-IL" sz="2400" smtClean="0"/>
            </a:br>
            <a:r>
              <a:rPr lang="he-IL" altLang="he-IL" sz="2400" smtClean="0"/>
              <a:t>כאשר לוחצים על האות שהקבוצה בחרה עוברים לשקף שמציג את השאלה</a:t>
            </a:r>
            <a:br>
              <a:rPr lang="he-IL" altLang="he-IL" sz="2400" smtClean="0"/>
            </a:br>
            <a:r>
              <a:rPr lang="he-IL" altLang="he-IL" sz="2400" smtClean="0"/>
              <a:t>לא חובה ללחוץ על "לתשובה לחץ כאן"</a:t>
            </a:r>
            <a:br>
              <a:rPr lang="he-IL" altLang="he-IL" sz="2400" smtClean="0"/>
            </a:br>
            <a:r>
              <a:rPr lang="he-IL" altLang="he-IL" sz="2400" smtClean="0"/>
              <a:t>בסיום השאלה לוחצים על החץ שמחזיר למסך הראשי</a:t>
            </a:r>
            <a:br>
              <a:rPr lang="he-IL" altLang="he-IL" sz="2400" smtClean="0"/>
            </a:br>
            <a:r>
              <a:rPr lang="he-IL" altLang="he-IL" sz="2400" smtClean="0"/>
              <a:t>אם הקבוצה היתה כחולה - להשאיר</a:t>
            </a:r>
            <a:br>
              <a:rPr lang="he-IL" altLang="he-IL" sz="2400" smtClean="0"/>
            </a:br>
            <a:r>
              <a:rPr lang="he-IL" altLang="he-IL" sz="2400" smtClean="0"/>
              <a:t>אם הקבוצה היתה צהובה משאיר לשניה את העכבר והחץ הופך ליד ואז כשלוחצים זה הופך את המשושה לצהוב.</a:t>
            </a:r>
            <a:br>
              <a:rPr lang="he-IL" altLang="he-IL" sz="2400" smtClean="0"/>
            </a:br>
            <a:r>
              <a:rPr lang="he-IL" altLang="he-IL" sz="2400" smtClean="0"/>
              <a:t>(יש גם אפשרות להפוך לשחור כשאף קבוצה לא ידעה)</a:t>
            </a:r>
            <a:br>
              <a:rPr lang="he-IL" altLang="he-IL" sz="2400" smtClean="0"/>
            </a:br>
            <a:r>
              <a:rPr lang="he-IL" altLang="he-IL" sz="2400" smtClean="0"/>
              <a:t>אין לצאת מהמצגת, כי אז כל הצבעים חוזרים לאותיות</a:t>
            </a:r>
            <a:br>
              <a:rPr lang="he-IL" altLang="he-IL" sz="2400" smtClean="0"/>
            </a:br>
            <a:endParaRPr lang="he-IL" altLang="he-IL" sz="240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2"/>
          <p:cNvSpPr>
            <a:spLocks noGrp="1" noChangeArrowheads="1"/>
          </p:cNvSpPr>
          <p:nvPr>
            <p:ph type="title"/>
          </p:nvPr>
        </p:nvSpPr>
        <p:spPr>
          <a:xfrm>
            <a:off x="468313" y="0"/>
            <a:ext cx="8229600" cy="1143000"/>
          </a:xfrm>
        </p:spPr>
        <p:txBody>
          <a:bodyPr/>
          <a:lstStyle/>
          <a:p>
            <a:pPr eaLnBrk="1" hangingPunct="1"/>
            <a:r>
              <a:rPr lang="he-IL" altLang="he-IL" dirty="0" smtClean="0"/>
              <a:t>פיצוחים בנושא מבוא </a:t>
            </a:r>
            <a:r>
              <a:rPr lang="he-IL" altLang="he-IL" dirty="0" err="1" smtClean="0"/>
              <a:t>לתושבע</a:t>
            </a:r>
            <a:endParaRPr lang="en-US" altLang="he-IL" dirty="0" smtClean="0"/>
          </a:p>
        </p:txBody>
      </p:sp>
      <p:sp>
        <p:nvSpPr>
          <p:cNvPr id="3075" name="AutoShape 8"/>
          <p:cNvSpPr>
            <a:spLocks noChangeArrowheads="1"/>
          </p:cNvSpPr>
          <p:nvPr/>
        </p:nvSpPr>
        <p:spPr bwMode="auto">
          <a:xfrm rot="-5400000">
            <a:off x="1186656" y="1123157"/>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64" name="AutoShape 28"/>
          <p:cNvSpPr>
            <a:spLocks noChangeArrowheads="1"/>
          </p:cNvSpPr>
          <p:nvPr/>
        </p:nvSpPr>
        <p:spPr bwMode="auto">
          <a:xfrm rot="-5400000">
            <a:off x="1186656" y="1123157"/>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65" name="AutoShape 28"/>
          <p:cNvSpPr>
            <a:spLocks noChangeArrowheads="1"/>
          </p:cNvSpPr>
          <p:nvPr/>
        </p:nvSpPr>
        <p:spPr bwMode="auto">
          <a:xfrm rot="-5400000">
            <a:off x="1186656" y="1113632"/>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078" name="AutoShape 8"/>
          <p:cNvSpPr>
            <a:spLocks noChangeArrowheads="1"/>
          </p:cNvSpPr>
          <p:nvPr/>
        </p:nvSpPr>
        <p:spPr bwMode="auto">
          <a:xfrm rot="-5400000">
            <a:off x="2555081" y="1123157"/>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67" name="AutoShape 28"/>
          <p:cNvSpPr>
            <a:spLocks noChangeArrowheads="1"/>
          </p:cNvSpPr>
          <p:nvPr/>
        </p:nvSpPr>
        <p:spPr bwMode="auto">
          <a:xfrm rot="-5400000">
            <a:off x="2555081" y="1123157"/>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68" name="AutoShape 28"/>
          <p:cNvSpPr>
            <a:spLocks noChangeArrowheads="1"/>
          </p:cNvSpPr>
          <p:nvPr/>
        </p:nvSpPr>
        <p:spPr bwMode="auto">
          <a:xfrm rot="-5400000">
            <a:off x="2555081" y="1113632"/>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081" name="AutoShape 8"/>
          <p:cNvSpPr>
            <a:spLocks noChangeArrowheads="1"/>
          </p:cNvSpPr>
          <p:nvPr/>
        </p:nvSpPr>
        <p:spPr bwMode="auto">
          <a:xfrm rot="-5400000">
            <a:off x="3923506" y="1123157"/>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0" name="AutoShape 28"/>
          <p:cNvSpPr>
            <a:spLocks noChangeArrowheads="1"/>
          </p:cNvSpPr>
          <p:nvPr/>
        </p:nvSpPr>
        <p:spPr bwMode="auto">
          <a:xfrm rot="-5400000">
            <a:off x="3923506" y="1123157"/>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1" name="AutoShape 28"/>
          <p:cNvSpPr>
            <a:spLocks noChangeArrowheads="1"/>
          </p:cNvSpPr>
          <p:nvPr/>
        </p:nvSpPr>
        <p:spPr bwMode="auto">
          <a:xfrm rot="-5400000">
            <a:off x="3923506" y="1113632"/>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084" name="AutoShape 8"/>
          <p:cNvSpPr>
            <a:spLocks noChangeArrowheads="1"/>
          </p:cNvSpPr>
          <p:nvPr/>
        </p:nvSpPr>
        <p:spPr bwMode="auto">
          <a:xfrm rot="-5400000">
            <a:off x="5231606" y="1123157"/>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3" name="AutoShape 28"/>
          <p:cNvSpPr>
            <a:spLocks noChangeArrowheads="1"/>
          </p:cNvSpPr>
          <p:nvPr/>
        </p:nvSpPr>
        <p:spPr bwMode="auto">
          <a:xfrm rot="-5400000">
            <a:off x="5231606" y="1123157"/>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4" name="AutoShape 28"/>
          <p:cNvSpPr>
            <a:spLocks noChangeArrowheads="1"/>
          </p:cNvSpPr>
          <p:nvPr/>
        </p:nvSpPr>
        <p:spPr bwMode="auto">
          <a:xfrm rot="-5400000">
            <a:off x="5231606" y="1113632"/>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087" name="AutoShape 8"/>
          <p:cNvSpPr>
            <a:spLocks noChangeArrowheads="1"/>
          </p:cNvSpPr>
          <p:nvPr/>
        </p:nvSpPr>
        <p:spPr bwMode="auto">
          <a:xfrm rot="-5400000">
            <a:off x="6515894" y="1051719"/>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6" name="AutoShape 28"/>
          <p:cNvSpPr>
            <a:spLocks noChangeArrowheads="1"/>
          </p:cNvSpPr>
          <p:nvPr/>
        </p:nvSpPr>
        <p:spPr bwMode="auto">
          <a:xfrm rot="-5400000">
            <a:off x="6515894" y="1051719"/>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7" name="AutoShape 28"/>
          <p:cNvSpPr>
            <a:spLocks noChangeArrowheads="1"/>
          </p:cNvSpPr>
          <p:nvPr/>
        </p:nvSpPr>
        <p:spPr bwMode="auto">
          <a:xfrm rot="-5400000">
            <a:off x="6515894" y="104060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20" name="AutoShape 48">
            <a:hlinkClick r:id="rId3" action="ppaction://hlinksldjump"/>
          </p:cNvPr>
          <p:cNvSpPr>
            <a:spLocks noChangeArrowheads="1"/>
          </p:cNvSpPr>
          <p:nvPr/>
        </p:nvSpPr>
        <p:spPr bwMode="auto">
          <a:xfrm rot="-5400000">
            <a:off x="1199356" y="1123157"/>
            <a:ext cx="1501775" cy="1236662"/>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dirty="0" smtClean="0"/>
              <a:t>ו</a:t>
            </a:r>
            <a:endParaRPr lang="en-US" altLang="he-IL" sz="8000" dirty="0"/>
          </a:p>
        </p:txBody>
      </p:sp>
      <p:sp>
        <p:nvSpPr>
          <p:cNvPr id="3118" name="AutoShape 46">
            <a:hlinkClick r:id="rId4" action="ppaction://hlinksldjump"/>
          </p:cNvPr>
          <p:cNvSpPr>
            <a:spLocks noChangeArrowheads="1"/>
          </p:cNvSpPr>
          <p:nvPr/>
        </p:nvSpPr>
        <p:spPr bwMode="auto">
          <a:xfrm rot="-5400000">
            <a:off x="2571751" y="1123950"/>
            <a:ext cx="1497012"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י</a:t>
            </a:r>
            <a:endParaRPr lang="en-US" altLang="he-IL" sz="8000"/>
          </a:p>
        </p:txBody>
      </p:sp>
      <p:sp>
        <p:nvSpPr>
          <p:cNvPr id="3133" name="AutoShape 61">
            <a:hlinkClick r:id="rId5" action="ppaction://hlinksldjump"/>
          </p:cNvPr>
          <p:cNvSpPr>
            <a:spLocks noChangeArrowheads="1"/>
          </p:cNvSpPr>
          <p:nvPr/>
        </p:nvSpPr>
        <p:spPr bwMode="auto">
          <a:xfrm rot="-5400000">
            <a:off x="3934619" y="1123156"/>
            <a:ext cx="1501775" cy="1236663"/>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צ</a:t>
            </a:r>
            <a:endParaRPr lang="en-US" altLang="he-IL" sz="8000"/>
          </a:p>
        </p:txBody>
      </p:sp>
      <p:sp>
        <p:nvSpPr>
          <p:cNvPr id="3131" name="AutoShape 59">
            <a:hlinkClick r:id="rId6" action="ppaction://hlinksldjump"/>
          </p:cNvPr>
          <p:cNvSpPr>
            <a:spLocks noChangeArrowheads="1"/>
          </p:cNvSpPr>
          <p:nvPr/>
        </p:nvSpPr>
        <p:spPr bwMode="auto">
          <a:xfrm rot="-5400000">
            <a:off x="5235576" y="1123950"/>
            <a:ext cx="1497012"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dirty="0" smtClean="0"/>
              <a:t>ר</a:t>
            </a:r>
            <a:endParaRPr lang="en-US" altLang="he-IL" sz="8000" dirty="0"/>
          </a:p>
        </p:txBody>
      </p:sp>
      <p:sp>
        <p:nvSpPr>
          <p:cNvPr id="3132" name="AutoShape 60">
            <a:hlinkClick r:id="rId7" action="ppaction://hlinksldjump"/>
          </p:cNvPr>
          <p:cNvSpPr>
            <a:spLocks noChangeArrowheads="1"/>
          </p:cNvSpPr>
          <p:nvPr/>
        </p:nvSpPr>
        <p:spPr bwMode="auto">
          <a:xfrm rot="-5400000">
            <a:off x="6516688" y="1052512"/>
            <a:ext cx="1500188" cy="1236663"/>
          </a:xfrm>
          <a:prstGeom prst="hexagon">
            <a:avLst>
              <a:gd name="adj" fmla="val 30327"/>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ע</a:t>
            </a:r>
            <a:endParaRPr lang="en-US" altLang="he-IL" sz="8000"/>
          </a:p>
        </p:txBody>
      </p:sp>
      <p:sp>
        <p:nvSpPr>
          <p:cNvPr id="3095" name="AutoShape 8"/>
          <p:cNvSpPr>
            <a:spLocks noChangeArrowheads="1"/>
          </p:cNvSpPr>
          <p:nvPr/>
        </p:nvSpPr>
        <p:spPr bwMode="auto">
          <a:xfrm rot="-5400000">
            <a:off x="554831" y="4652170"/>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9" name="AutoShape 28"/>
          <p:cNvSpPr>
            <a:spLocks noChangeArrowheads="1"/>
          </p:cNvSpPr>
          <p:nvPr/>
        </p:nvSpPr>
        <p:spPr bwMode="auto">
          <a:xfrm rot="-5400000">
            <a:off x="554831" y="4652170"/>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0" name="AutoShape 28"/>
          <p:cNvSpPr>
            <a:spLocks noChangeArrowheads="1"/>
          </p:cNvSpPr>
          <p:nvPr/>
        </p:nvSpPr>
        <p:spPr bwMode="auto">
          <a:xfrm rot="-5400000">
            <a:off x="554831" y="4641057"/>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098" name="AutoShape 8"/>
          <p:cNvSpPr>
            <a:spLocks noChangeArrowheads="1"/>
          </p:cNvSpPr>
          <p:nvPr/>
        </p:nvSpPr>
        <p:spPr bwMode="auto">
          <a:xfrm rot="-5400000">
            <a:off x="1921669" y="4652169"/>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2" name="AutoShape 28"/>
          <p:cNvSpPr>
            <a:spLocks noChangeArrowheads="1"/>
          </p:cNvSpPr>
          <p:nvPr/>
        </p:nvSpPr>
        <p:spPr bwMode="auto">
          <a:xfrm rot="-5400000">
            <a:off x="1921669" y="4652169"/>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3" name="AutoShape 28"/>
          <p:cNvSpPr>
            <a:spLocks noChangeArrowheads="1"/>
          </p:cNvSpPr>
          <p:nvPr/>
        </p:nvSpPr>
        <p:spPr bwMode="auto">
          <a:xfrm rot="-5400000">
            <a:off x="1921669" y="464105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01" name="AutoShape 8"/>
          <p:cNvSpPr>
            <a:spLocks noChangeArrowheads="1"/>
          </p:cNvSpPr>
          <p:nvPr/>
        </p:nvSpPr>
        <p:spPr bwMode="auto">
          <a:xfrm rot="-5400000">
            <a:off x="3290094" y="4652169"/>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5" name="AutoShape 28"/>
          <p:cNvSpPr>
            <a:spLocks noChangeArrowheads="1"/>
          </p:cNvSpPr>
          <p:nvPr/>
        </p:nvSpPr>
        <p:spPr bwMode="auto">
          <a:xfrm rot="-5400000">
            <a:off x="3290094" y="4652169"/>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6" name="AutoShape 28"/>
          <p:cNvSpPr>
            <a:spLocks noChangeArrowheads="1"/>
          </p:cNvSpPr>
          <p:nvPr/>
        </p:nvSpPr>
        <p:spPr bwMode="auto">
          <a:xfrm rot="-5400000">
            <a:off x="3290094" y="464105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04" name="AutoShape 8"/>
          <p:cNvSpPr>
            <a:spLocks noChangeArrowheads="1"/>
          </p:cNvSpPr>
          <p:nvPr/>
        </p:nvSpPr>
        <p:spPr bwMode="auto">
          <a:xfrm rot="-5400000">
            <a:off x="4599781" y="4652170"/>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8" name="AutoShape 28"/>
          <p:cNvSpPr>
            <a:spLocks noChangeArrowheads="1"/>
          </p:cNvSpPr>
          <p:nvPr/>
        </p:nvSpPr>
        <p:spPr bwMode="auto">
          <a:xfrm rot="-5400000">
            <a:off x="4599781" y="4652170"/>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9" name="AutoShape 28"/>
          <p:cNvSpPr>
            <a:spLocks noChangeArrowheads="1"/>
          </p:cNvSpPr>
          <p:nvPr/>
        </p:nvSpPr>
        <p:spPr bwMode="auto">
          <a:xfrm rot="-5400000">
            <a:off x="4599781" y="4641057"/>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07" name="AutoShape 8"/>
          <p:cNvSpPr>
            <a:spLocks noChangeArrowheads="1"/>
          </p:cNvSpPr>
          <p:nvPr/>
        </p:nvSpPr>
        <p:spPr bwMode="auto">
          <a:xfrm rot="-5400000">
            <a:off x="5882481" y="4580732"/>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91" name="AutoShape 28"/>
          <p:cNvSpPr>
            <a:spLocks noChangeArrowheads="1"/>
          </p:cNvSpPr>
          <p:nvPr/>
        </p:nvSpPr>
        <p:spPr bwMode="auto">
          <a:xfrm rot="-5400000">
            <a:off x="5882481" y="4580732"/>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92" name="AutoShape 28"/>
          <p:cNvSpPr>
            <a:spLocks noChangeArrowheads="1"/>
          </p:cNvSpPr>
          <p:nvPr/>
        </p:nvSpPr>
        <p:spPr bwMode="auto">
          <a:xfrm rot="-5400000">
            <a:off x="5882481" y="4569620"/>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29" name="AutoShape 57">
            <a:hlinkClick r:id="rId8" action="ppaction://hlinksldjump"/>
          </p:cNvPr>
          <p:cNvSpPr>
            <a:spLocks noChangeArrowheads="1"/>
          </p:cNvSpPr>
          <p:nvPr/>
        </p:nvSpPr>
        <p:spPr bwMode="auto">
          <a:xfrm rot="-5400000">
            <a:off x="555625" y="4637088"/>
            <a:ext cx="1497013"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נ</a:t>
            </a:r>
            <a:endParaRPr lang="en-US" altLang="he-IL" sz="8000"/>
          </a:p>
        </p:txBody>
      </p:sp>
      <p:sp>
        <p:nvSpPr>
          <p:cNvPr id="3130" name="AutoShape 58">
            <a:hlinkClick r:id="rId9" action="ppaction://hlinksldjump"/>
          </p:cNvPr>
          <p:cNvSpPr>
            <a:spLocks noChangeArrowheads="1"/>
          </p:cNvSpPr>
          <p:nvPr/>
        </p:nvSpPr>
        <p:spPr bwMode="auto">
          <a:xfrm rot="-5400000">
            <a:off x="1922463" y="4640262"/>
            <a:ext cx="1500188" cy="1236663"/>
          </a:xfrm>
          <a:prstGeom prst="hexagon">
            <a:avLst>
              <a:gd name="adj" fmla="val 30327"/>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א</a:t>
            </a:r>
            <a:endParaRPr lang="en-US" altLang="he-IL" sz="8000"/>
          </a:p>
        </p:txBody>
      </p:sp>
      <p:sp>
        <p:nvSpPr>
          <p:cNvPr id="3123" name="AutoShape 51">
            <a:hlinkClick r:id="rId10" action="ppaction://hlinksldjump"/>
          </p:cNvPr>
          <p:cNvSpPr>
            <a:spLocks noChangeArrowheads="1"/>
          </p:cNvSpPr>
          <p:nvPr/>
        </p:nvSpPr>
        <p:spPr bwMode="auto">
          <a:xfrm rot="-5400000">
            <a:off x="3290887" y="4637088"/>
            <a:ext cx="1497013" cy="1239838"/>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ל</a:t>
            </a:r>
            <a:endParaRPr lang="en-US" altLang="he-IL" sz="8000"/>
          </a:p>
        </p:txBody>
      </p:sp>
      <p:sp>
        <p:nvSpPr>
          <p:cNvPr id="3124" name="AutoShape 52">
            <a:hlinkClick r:id="rId11" action="ppaction://hlinksldjump"/>
          </p:cNvPr>
          <p:cNvSpPr>
            <a:spLocks noChangeArrowheads="1"/>
          </p:cNvSpPr>
          <p:nvPr/>
        </p:nvSpPr>
        <p:spPr bwMode="auto">
          <a:xfrm rot="-5400000">
            <a:off x="4603750" y="4652963"/>
            <a:ext cx="1497013"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dirty="0" smtClean="0"/>
              <a:t>כ</a:t>
            </a:r>
            <a:endParaRPr lang="en-US" altLang="he-IL" sz="8000" dirty="0"/>
          </a:p>
        </p:txBody>
      </p:sp>
      <p:sp>
        <p:nvSpPr>
          <p:cNvPr id="3127" name="AutoShape 55">
            <a:hlinkClick r:id="rId12" action="ppaction://hlinksldjump"/>
          </p:cNvPr>
          <p:cNvSpPr>
            <a:spLocks noChangeArrowheads="1"/>
          </p:cNvSpPr>
          <p:nvPr/>
        </p:nvSpPr>
        <p:spPr bwMode="auto">
          <a:xfrm rot="-5400000">
            <a:off x="5897563" y="4581525"/>
            <a:ext cx="1500187" cy="1236663"/>
          </a:xfrm>
          <a:prstGeom prst="hexagon">
            <a:avLst>
              <a:gd name="adj" fmla="val 30327"/>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ש</a:t>
            </a:r>
            <a:endParaRPr lang="en-US" altLang="he-IL" sz="8000"/>
          </a:p>
        </p:txBody>
      </p:sp>
      <p:sp>
        <p:nvSpPr>
          <p:cNvPr id="3115" name="AutoShape 8"/>
          <p:cNvSpPr>
            <a:spLocks noChangeArrowheads="1"/>
          </p:cNvSpPr>
          <p:nvPr/>
        </p:nvSpPr>
        <p:spPr bwMode="auto">
          <a:xfrm rot="-5400000">
            <a:off x="1215231" y="3499645"/>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09" name="AutoShape 28"/>
          <p:cNvSpPr>
            <a:spLocks noChangeArrowheads="1"/>
          </p:cNvSpPr>
          <p:nvPr/>
        </p:nvSpPr>
        <p:spPr bwMode="auto">
          <a:xfrm rot="-5400000">
            <a:off x="1215231" y="3499645"/>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0" name="AutoShape 28"/>
          <p:cNvSpPr>
            <a:spLocks noChangeArrowheads="1"/>
          </p:cNvSpPr>
          <p:nvPr/>
        </p:nvSpPr>
        <p:spPr bwMode="auto">
          <a:xfrm rot="-5400000">
            <a:off x="1215231" y="3490120"/>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2" name="AutoShape 8"/>
          <p:cNvSpPr>
            <a:spLocks noChangeArrowheads="1"/>
          </p:cNvSpPr>
          <p:nvPr/>
        </p:nvSpPr>
        <p:spPr bwMode="auto">
          <a:xfrm rot="-5400000">
            <a:off x="2583656" y="3499645"/>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2" name="AutoShape 28"/>
          <p:cNvSpPr>
            <a:spLocks noChangeArrowheads="1"/>
          </p:cNvSpPr>
          <p:nvPr/>
        </p:nvSpPr>
        <p:spPr bwMode="auto">
          <a:xfrm rot="-5400000">
            <a:off x="2583656" y="3499645"/>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3" name="AutoShape 28"/>
          <p:cNvSpPr>
            <a:spLocks noChangeArrowheads="1"/>
          </p:cNvSpPr>
          <p:nvPr/>
        </p:nvSpPr>
        <p:spPr bwMode="auto">
          <a:xfrm rot="-5400000">
            <a:off x="2583656" y="3490120"/>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21" name="AutoShape 8"/>
          <p:cNvSpPr>
            <a:spLocks noChangeArrowheads="1"/>
          </p:cNvSpPr>
          <p:nvPr/>
        </p:nvSpPr>
        <p:spPr bwMode="auto">
          <a:xfrm rot="-5400000">
            <a:off x="3950494" y="3499644"/>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5" name="AutoShape 28"/>
          <p:cNvSpPr>
            <a:spLocks noChangeArrowheads="1"/>
          </p:cNvSpPr>
          <p:nvPr/>
        </p:nvSpPr>
        <p:spPr bwMode="auto">
          <a:xfrm rot="-5400000">
            <a:off x="3950494" y="3499644"/>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6" name="AutoShape 28"/>
          <p:cNvSpPr>
            <a:spLocks noChangeArrowheads="1"/>
          </p:cNvSpPr>
          <p:nvPr/>
        </p:nvSpPr>
        <p:spPr bwMode="auto">
          <a:xfrm rot="-5400000">
            <a:off x="3950494" y="3490119"/>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 name="AutoShape 8"/>
          <p:cNvSpPr>
            <a:spLocks noChangeArrowheads="1"/>
          </p:cNvSpPr>
          <p:nvPr/>
        </p:nvSpPr>
        <p:spPr bwMode="auto">
          <a:xfrm rot="-5400000">
            <a:off x="5260181" y="3499645"/>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8" name="AutoShape 28"/>
          <p:cNvSpPr>
            <a:spLocks noChangeArrowheads="1"/>
          </p:cNvSpPr>
          <p:nvPr/>
        </p:nvSpPr>
        <p:spPr bwMode="auto">
          <a:xfrm rot="-5400000">
            <a:off x="5260181" y="3499645"/>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9" name="AutoShape 28"/>
          <p:cNvSpPr>
            <a:spLocks noChangeArrowheads="1"/>
          </p:cNvSpPr>
          <p:nvPr/>
        </p:nvSpPr>
        <p:spPr bwMode="auto">
          <a:xfrm rot="-5400000">
            <a:off x="5260181" y="3490120"/>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4" name="AutoShape 8"/>
          <p:cNvSpPr>
            <a:spLocks noChangeArrowheads="1"/>
          </p:cNvSpPr>
          <p:nvPr/>
        </p:nvSpPr>
        <p:spPr bwMode="auto">
          <a:xfrm rot="-5400000">
            <a:off x="6542881" y="3428207"/>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1" name="AutoShape 28"/>
          <p:cNvSpPr>
            <a:spLocks noChangeArrowheads="1"/>
          </p:cNvSpPr>
          <p:nvPr/>
        </p:nvSpPr>
        <p:spPr bwMode="auto">
          <a:xfrm rot="-5400000">
            <a:off x="6542881" y="3428207"/>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2" name="AutoShape 28"/>
          <p:cNvSpPr>
            <a:spLocks noChangeArrowheads="1"/>
          </p:cNvSpPr>
          <p:nvPr/>
        </p:nvSpPr>
        <p:spPr bwMode="auto">
          <a:xfrm rot="-5400000">
            <a:off x="6542881" y="3417095"/>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14" name="AutoShape 42">
            <a:hlinkClick r:id="rId13" action="ppaction://hlinksldjump"/>
          </p:cNvPr>
          <p:cNvSpPr>
            <a:spLocks noChangeArrowheads="1"/>
          </p:cNvSpPr>
          <p:nvPr/>
        </p:nvSpPr>
        <p:spPr bwMode="auto">
          <a:xfrm rot="-5400000">
            <a:off x="1203326" y="3486150"/>
            <a:ext cx="1497012"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ח</a:t>
            </a:r>
            <a:endParaRPr lang="en-US" altLang="he-IL" sz="8000"/>
          </a:p>
        </p:txBody>
      </p:sp>
      <p:sp>
        <p:nvSpPr>
          <p:cNvPr id="3116" name="AutoShape 44">
            <a:hlinkClick r:id="rId14" action="ppaction://hlinksldjump"/>
          </p:cNvPr>
          <p:cNvSpPr>
            <a:spLocks noChangeArrowheads="1"/>
          </p:cNvSpPr>
          <p:nvPr/>
        </p:nvSpPr>
        <p:spPr bwMode="auto">
          <a:xfrm rot="-5400000">
            <a:off x="2571750" y="3500438"/>
            <a:ext cx="1497013" cy="1239837"/>
          </a:xfrm>
          <a:prstGeom prst="hexagon">
            <a:avLst>
              <a:gd name="adj" fmla="val 30186"/>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ז</a:t>
            </a:r>
            <a:endParaRPr lang="en-US" altLang="he-IL" sz="8000"/>
          </a:p>
        </p:txBody>
      </p:sp>
      <p:sp>
        <p:nvSpPr>
          <p:cNvPr id="5" name="AutoShape 49">
            <a:hlinkClick r:id="rId15" action="ppaction://hlinksldjump"/>
          </p:cNvPr>
          <p:cNvSpPr>
            <a:spLocks noChangeArrowheads="1"/>
          </p:cNvSpPr>
          <p:nvPr/>
        </p:nvSpPr>
        <p:spPr bwMode="auto">
          <a:xfrm rot="-5400000">
            <a:off x="3951288" y="3500437"/>
            <a:ext cx="1500188" cy="1236663"/>
          </a:xfrm>
          <a:prstGeom prst="hexagon">
            <a:avLst>
              <a:gd name="adj" fmla="val 30327"/>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ס</a:t>
            </a:r>
            <a:endParaRPr lang="en-US" altLang="he-IL" sz="8000"/>
          </a:p>
        </p:txBody>
      </p:sp>
      <p:sp>
        <p:nvSpPr>
          <p:cNvPr id="3125" name="AutoShape 53">
            <a:hlinkClick r:id="rId16" action="ppaction://hlinksldjump"/>
          </p:cNvPr>
          <p:cNvSpPr>
            <a:spLocks noChangeArrowheads="1"/>
          </p:cNvSpPr>
          <p:nvPr/>
        </p:nvSpPr>
        <p:spPr bwMode="auto">
          <a:xfrm rot="-5400000">
            <a:off x="5249863" y="3487738"/>
            <a:ext cx="1497012" cy="1236662"/>
          </a:xfrm>
          <a:prstGeom prst="hexagon">
            <a:avLst>
              <a:gd name="adj" fmla="val 30263"/>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ה</a:t>
            </a:r>
            <a:endParaRPr lang="en-US" altLang="he-IL" sz="8000"/>
          </a:p>
        </p:txBody>
      </p:sp>
      <p:sp>
        <p:nvSpPr>
          <p:cNvPr id="3128" name="AutoShape 56">
            <a:hlinkClick r:id="rId17" action="ppaction://hlinksldjump"/>
          </p:cNvPr>
          <p:cNvSpPr>
            <a:spLocks noChangeArrowheads="1"/>
          </p:cNvSpPr>
          <p:nvPr/>
        </p:nvSpPr>
        <p:spPr bwMode="auto">
          <a:xfrm rot="-5400000">
            <a:off x="6544469" y="3428206"/>
            <a:ext cx="1501775" cy="1236663"/>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מ</a:t>
            </a:r>
            <a:endParaRPr lang="en-US" altLang="he-IL" sz="8000"/>
          </a:p>
        </p:txBody>
      </p:sp>
      <p:sp>
        <p:nvSpPr>
          <p:cNvPr id="3135" name="AutoShape 8"/>
          <p:cNvSpPr>
            <a:spLocks noChangeArrowheads="1"/>
          </p:cNvSpPr>
          <p:nvPr/>
        </p:nvSpPr>
        <p:spPr bwMode="auto">
          <a:xfrm rot="-5400000">
            <a:off x="565944" y="2275681"/>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4" name="AutoShape 28"/>
          <p:cNvSpPr>
            <a:spLocks noChangeArrowheads="1"/>
          </p:cNvSpPr>
          <p:nvPr/>
        </p:nvSpPr>
        <p:spPr bwMode="auto">
          <a:xfrm rot="-5400000">
            <a:off x="565944" y="2275681"/>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5" name="AutoShape 28"/>
          <p:cNvSpPr>
            <a:spLocks noChangeArrowheads="1"/>
          </p:cNvSpPr>
          <p:nvPr/>
        </p:nvSpPr>
        <p:spPr bwMode="auto">
          <a:xfrm rot="-5400000">
            <a:off x="565944" y="226615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38" name="AutoShape 8"/>
          <p:cNvSpPr>
            <a:spLocks noChangeArrowheads="1"/>
          </p:cNvSpPr>
          <p:nvPr/>
        </p:nvSpPr>
        <p:spPr bwMode="auto">
          <a:xfrm rot="-5400000">
            <a:off x="1934369" y="2275681"/>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7" name="AutoShape 28"/>
          <p:cNvSpPr>
            <a:spLocks noChangeArrowheads="1"/>
          </p:cNvSpPr>
          <p:nvPr/>
        </p:nvSpPr>
        <p:spPr bwMode="auto">
          <a:xfrm rot="-5400000">
            <a:off x="1934369" y="2275681"/>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8" name="AutoShape 28"/>
          <p:cNvSpPr>
            <a:spLocks noChangeArrowheads="1"/>
          </p:cNvSpPr>
          <p:nvPr/>
        </p:nvSpPr>
        <p:spPr bwMode="auto">
          <a:xfrm rot="-5400000">
            <a:off x="1934369" y="226615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41" name="AutoShape 8"/>
          <p:cNvSpPr>
            <a:spLocks noChangeArrowheads="1"/>
          </p:cNvSpPr>
          <p:nvPr/>
        </p:nvSpPr>
        <p:spPr bwMode="auto">
          <a:xfrm rot="-5400000">
            <a:off x="3302794" y="2275681"/>
            <a:ext cx="1501775" cy="1236663"/>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0" name="AutoShape 28"/>
          <p:cNvSpPr>
            <a:spLocks noChangeArrowheads="1"/>
          </p:cNvSpPr>
          <p:nvPr/>
        </p:nvSpPr>
        <p:spPr bwMode="auto">
          <a:xfrm rot="-5400000">
            <a:off x="3302794" y="2275681"/>
            <a:ext cx="1501775" cy="1236663"/>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1" name="AutoShape 28"/>
          <p:cNvSpPr>
            <a:spLocks noChangeArrowheads="1"/>
          </p:cNvSpPr>
          <p:nvPr/>
        </p:nvSpPr>
        <p:spPr bwMode="auto">
          <a:xfrm rot="-5400000">
            <a:off x="3302794" y="2266156"/>
            <a:ext cx="1501775" cy="1236663"/>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44" name="AutoShape 8"/>
          <p:cNvSpPr>
            <a:spLocks noChangeArrowheads="1"/>
          </p:cNvSpPr>
          <p:nvPr/>
        </p:nvSpPr>
        <p:spPr bwMode="auto">
          <a:xfrm rot="-5400000">
            <a:off x="4612481" y="2275682"/>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3" name="AutoShape 28"/>
          <p:cNvSpPr>
            <a:spLocks noChangeArrowheads="1"/>
          </p:cNvSpPr>
          <p:nvPr/>
        </p:nvSpPr>
        <p:spPr bwMode="auto">
          <a:xfrm rot="-5400000">
            <a:off x="4612481" y="2275682"/>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4" name="AutoShape 28"/>
          <p:cNvSpPr>
            <a:spLocks noChangeArrowheads="1"/>
          </p:cNvSpPr>
          <p:nvPr/>
        </p:nvSpPr>
        <p:spPr bwMode="auto">
          <a:xfrm rot="-5400000">
            <a:off x="4612481" y="2266157"/>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47" name="AutoShape 8"/>
          <p:cNvSpPr>
            <a:spLocks noChangeArrowheads="1"/>
          </p:cNvSpPr>
          <p:nvPr/>
        </p:nvSpPr>
        <p:spPr bwMode="auto">
          <a:xfrm rot="-5400000">
            <a:off x="5895181" y="2204245"/>
            <a:ext cx="1501775" cy="1236662"/>
          </a:xfrm>
          <a:prstGeom prst="hexagon">
            <a:avLst>
              <a:gd name="adj" fmla="val 30359"/>
              <a:gd name="vf" fmla="val 115470"/>
            </a:avLst>
          </a:prstGeom>
          <a:solidFill>
            <a:schemeClr val="tx1"/>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6" name="AutoShape 28"/>
          <p:cNvSpPr>
            <a:spLocks noChangeArrowheads="1"/>
          </p:cNvSpPr>
          <p:nvPr/>
        </p:nvSpPr>
        <p:spPr bwMode="auto">
          <a:xfrm rot="-5400000">
            <a:off x="5895181" y="2204245"/>
            <a:ext cx="1501775" cy="1236662"/>
          </a:xfrm>
          <a:prstGeom prst="hexagon">
            <a:avLst>
              <a:gd name="adj" fmla="val 30359"/>
              <a:gd name="vf" fmla="val 115470"/>
            </a:avLst>
          </a:prstGeom>
          <a:solidFill>
            <a:srgbClr val="FFFF00"/>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7" name="AutoShape 28"/>
          <p:cNvSpPr>
            <a:spLocks noChangeArrowheads="1"/>
          </p:cNvSpPr>
          <p:nvPr/>
        </p:nvSpPr>
        <p:spPr bwMode="auto">
          <a:xfrm rot="-5400000">
            <a:off x="5895181" y="2193132"/>
            <a:ext cx="1501775" cy="1236662"/>
          </a:xfrm>
          <a:prstGeom prst="hexagon">
            <a:avLst>
              <a:gd name="adj" fmla="val 30359"/>
              <a:gd name="vf" fmla="val 115470"/>
            </a:avLst>
          </a:prstGeom>
          <a:solidFill>
            <a:schemeClr val="accent2"/>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3119" name="AutoShape 47">
            <a:hlinkClick r:id="rId18" action="ppaction://hlinksldjump"/>
          </p:cNvPr>
          <p:cNvSpPr>
            <a:spLocks noChangeArrowheads="1"/>
          </p:cNvSpPr>
          <p:nvPr/>
        </p:nvSpPr>
        <p:spPr bwMode="auto">
          <a:xfrm rot="-5400000">
            <a:off x="565944" y="2275681"/>
            <a:ext cx="1501775" cy="1236663"/>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ק</a:t>
            </a:r>
            <a:endParaRPr lang="en-US" altLang="he-IL" sz="8000"/>
          </a:p>
        </p:txBody>
      </p:sp>
      <p:sp>
        <p:nvSpPr>
          <p:cNvPr id="6" name="AutoShape 43">
            <a:hlinkClick r:id="rId19" action="ppaction://hlinksldjump"/>
          </p:cNvPr>
          <p:cNvSpPr>
            <a:spLocks noChangeArrowheads="1"/>
          </p:cNvSpPr>
          <p:nvPr/>
        </p:nvSpPr>
        <p:spPr bwMode="auto">
          <a:xfrm rot="-5400000">
            <a:off x="1935957" y="2278856"/>
            <a:ext cx="1497012" cy="1235075"/>
          </a:xfrm>
          <a:prstGeom prst="hexagon">
            <a:avLst>
              <a:gd name="adj" fmla="val 30302"/>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ב</a:t>
            </a:r>
            <a:endParaRPr lang="en-US" altLang="he-IL" sz="8000"/>
          </a:p>
        </p:txBody>
      </p:sp>
      <p:sp>
        <p:nvSpPr>
          <p:cNvPr id="3117" name="AutoShape 45">
            <a:hlinkClick r:id="rId20" action="ppaction://hlinksldjump"/>
          </p:cNvPr>
          <p:cNvSpPr>
            <a:spLocks noChangeArrowheads="1"/>
          </p:cNvSpPr>
          <p:nvPr/>
        </p:nvSpPr>
        <p:spPr bwMode="auto">
          <a:xfrm rot="-5400000">
            <a:off x="3292476" y="2278062"/>
            <a:ext cx="1497012" cy="1236663"/>
          </a:xfrm>
          <a:prstGeom prst="hexagon">
            <a:avLst>
              <a:gd name="adj" fmla="val 30263"/>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ת</a:t>
            </a:r>
            <a:endParaRPr lang="en-US" altLang="he-IL" sz="8000"/>
          </a:p>
        </p:txBody>
      </p:sp>
      <p:sp>
        <p:nvSpPr>
          <p:cNvPr id="3122" name="AutoShape 50">
            <a:hlinkClick r:id="rId21" action="ppaction://hlinksldjump"/>
          </p:cNvPr>
          <p:cNvSpPr>
            <a:spLocks noChangeArrowheads="1"/>
          </p:cNvSpPr>
          <p:nvPr/>
        </p:nvSpPr>
        <p:spPr bwMode="auto">
          <a:xfrm rot="-5400000">
            <a:off x="4599781" y="2266157"/>
            <a:ext cx="1501775" cy="1236662"/>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a:t>ג</a:t>
            </a:r>
            <a:endParaRPr lang="en-US" altLang="he-IL" sz="8000"/>
          </a:p>
        </p:txBody>
      </p:sp>
      <p:sp>
        <p:nvSpPr>
          <p:cNvPr id="3126" name="AutoShape 54">
            <a:hlinkClick r:id="rId22" action="ppaction://hlinksldjump"/>
          </p:cNvPr>
          <p:cNvSpPr>
            <a:spLocks noChangeArrowheads="1"/>
          </p:cNvSpPr>
          <p:nvPr/>
        </p:nvSpPr>
        <p:spPr bwMode="auto">
          <a:xfrm rot="-5400000">
            <a:off x="5876131" y="2204245"/>
            <a:ext cx="1501775" cy="1236662"/>
          </a:xfrm>
          <a:prstGeom prst="hexagon">
            <a:avLst>
              <a:gd name="adj" fmla="val 30359"/>
              <a:gd name="vf" fmla="val 115470"/>
            </a:avLst>
          </a:prstGeom>
          <a:gradFill rotWithShape="1">
            <a:gsLst>
              <a:gs pos="0">
                <a:srgbClr val="FFFFFF"/>
              </a:gs>
              <a:gs pos="100000">
                <a:srgbClr val="FFCCCC"/>
              </a:gs>
            </a:gsLst>
            <a:lin ang="5400000" scaled="1"/>
          </a:gradFill>
          <a:ln w="9525">
            <a:solidFill>
              <a:srgbClr val="000000"/>
            </a:solidFill>
            <a:miter lim="800000"/>
            <a:headEnd/>
            <a:tailEnd/>
          </a:ln>
        </p:spPr>
        <p:txBody>
          <a:bodyPr vert="eaVert"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sz="8000" dirty="0"/>
              <a:t>ט</a:t>
            </a:r>
            <a:endParaRPr lang="en-US" altLang="he-IL" sz="80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3131"/>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1000"/>
                                        <p:tgtEl>
                                          <p:spTgt spid="3131"/>
                                        </p:tgtEl>
                                      </p:cBhvr>
                                    </p:animEffect>
                                    <p:set>
                                      <p:cBhvr>
                                        <p:cTn id="7" dur="1" fill="hold">
                                          <p:stCondLst>
                                            <p:cond delay="999"/>
                                          </p:stCondLst>
                                        </p:cTn>
                                        <p:tgtEl>
                                          <p:spTgt spid="3131"/>
                                        </p:tgtEl>
                                        <p:attrNameLst>
                                          <p:attrName>style.visibility</p:attrName>
                                        </p:attrNameLst>
                                      </p:cBhvr>
                                      <p:to>
                                        <p:strVal val="hidden"/>
                                      </p:to>
                                    </p:set>
                                  </p:childTnLst>
                                </p:cTn>
                              </p:par>
                            </p:childTnLst>
                          </p:cTn>
                        </p:par>
                      </p:childTnLst>
                    </p:cTn>
                  </p:par>
                </p:childTnLst>
              </p:cTn>
              <p:nextCondLst>
                <p:cond evt="onClick" delay="0">
                  <p:tgtEl>
                    <p:spTgt spid="3131"/>
                  </p:tgtEl>
                </p:cond>
              </p:nextCondLst>
            </p:seq>
            <p:seq concurrent="1" nextAc="seek">
              <p:cTn id="8" restart="whenNotActive" fill="hold" evtFilter="cancelBubble" nodeType="interactiveSeq">
                <p:stCondLst>
                  <p:cond evt="onClick" delay="0">
                    <p:tgtEl>
                      <p:spTgt spid="313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8" presetClass="exit" presetSubtype="16" fill="hold" grpId="0" nodeType="clickEffect">
                                  <p:stCondLst>
                                    <p:cond delay="0"/>
                                  </p:stCondLst>
                                  <p:childTnLst>
                                    <p:animEffect transition="out" filter="diamond(in)">
                                      <p:cBhvr>
                                        <p:cTn id="12" dur="1000"/>
                                        <p:tgtEl>
                                          <p:spTgt spid="3133"/>
                                        </p:tgtEl>
                                      </p:cBhvr>
                                    </p:animEffect>
                                    <p:set>
                                      <p:cBhvr>
                                        <p:cTn id="13" dur="1" fill="hold">
                                          <p:stCondLst>
                                            <p:cond delay="999"/>
                                          </p:stCondLst>
                                        </p:cTn>
                                        <p:tgtEl>
                                          <p:spTgt spid="3133"/>
                                        </p:tgtEl>
                                        <p:attrNameLst>
                                          <p:attrName>style.visibility</p:attrName>
                                        </p:attrNameLst>
                                      </p:cBhvr>
                                      <p:to>
                                        <p:strVal val="hidden"/>
                                      </p:to>
                                    </p:set>
                                  </p:childTnLst>
                                </p:cTn>
                              </p:par>
                            </p:childTnLst>
                          </p:cTn>
                        </p:par>
                      </p:childTnLst>
                    </p:cTn>
                  </p:par>
                </p:childTnLst>
              </p:cTn>
              <p:nextCondLst>
                <p:cond evt="onClick" delay="0">
                  <p:tgtEl>
                    <p:spTgt spid="3133"/>
                  </p:tgtEl>
                </p:cond>
              </p:nextCondLst>
            </p:seq>
            <p:seq concurrent="1" nextAc="seek">
              <p:cTn id="14" restart="whenNotActive" fill="hold" evtFilter="cancelBubble" nodeType="interactiveSeq">
                <p:stCondLst>
                  <p:cond evt="onClick" delay="0">
                    <p:tgtEl>
                      <p:spTgt spid="3118"/>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8" presetClass="exit" presetSubtype="16" fill="hold" grpId="0" nodeType="clickEffect">
                                  <p:stCondLst>
                                    <p:cond delay="0"/>
                                  </p:stCondLst>
                                  <p:childTnLst>
                                    <p:animEffect transition="out" filter="diamond(in)">
                                      <p:cBhvr>
                                        <p:cTn id="18" dur="1000"/>
                                        <p:tgtEl>
                                          <p:spTgt spid="3118"/>
                                        </p:tgtEl>
                                      </p:cBhvr>
                                    </p:animEffect>
                                    <p:set>
                                      <p:cBhvr>
                                        <p:cTn id="19" dur="1" fill="hold">
                                          <p:stCondLst>
                                            <p:cond delay="999"/>
                                          </p:stCondLst>
                                        </p:cTn>
                                        <p:tgtEl>
                                          <p:spTgt spid="3118"/>
                                        </p:tgtEl>
                                        <p:attrNameLst>
                                          <p:attrName>style.visibility</p:attrName>
                                        </p:attrNameLst>
                                      </p:cBhvr>
                                      <p:to>
                                        <p:strVal val="hidden"/>
                                      </p:to>
                                    </p:set>
                                  </p:childTnLst>
                                </p:cTn>
                              </p:par>
                            </p:childTnLst>
                          </p:cTn>
                        </p:par>
                      </p:childTnLst>
                    </p:cTn>
                  </p:par>
                </p:childTnLst>
              </p:cTn>
              <p:nextCondLst>
                <p:cond evt="onClick" delay="0">
                  <p:tgtEl>
                    <p:spTgt spid="3118"/>
                  </p:tgtEl>
                </p:cond>
              </p:nextCondLst>
            </p:seq>
            <p:seq concurrent="1" nextAc="seek">
              <p:cTn id="20" restart="whenNotActive" fill="hold" evtFilter="cancelBubble" nodeType="interactiveSeq">
                <p:stCondLst>
                  <p:cond evt="onClick" delay="0">
                    <p:tgtEl>
                      <p:spTgt spid="3120"/>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8" presetClass="exit" presetSubtype="16" fill="hold" grpId="0" nodeType="clickEffect">
                                  <p:stCondLst>
                                    <p:cond delay="0"/>
                                  </p:stCondLst>
                                  <p:childTnLst>
                                    <p:animEffect transition="out" filter="diamond(in)">
                                      <p:cBhvr>
                                        <p:cTn id="24" dur="1000"/>
                                        <p:tgtEl>
                                          <p:spTgt spid="3120"/>
                                        </p:tgtEl>
                                      </p:cBhvr>
                                    </p:animEffect>
                                    <p:set>
                                      <p:cBhvr>
                                        <p:cTn id="25" dur="1" fill="hold">
                                          <p:stCondLst>
                                            <p:cond delay="999"/>
                                          </p:stCondLst>
                                        </p:cTn>
                                        <p:tgtEl>
                                          <p:spTgt spid="3120"/>
                                        </p:tgtEl>
                                        <p:attrNameLst>
                                          <p:attrName>style.visibility</p:attrName>
                                        </p:attrNameLst>
                                      </p:cBhvr>
                                      <p:to>
                                        <p:strVal val="hidden"/>
                                      </p:to>
                                    </p:set>
                                  </p:childTnLst>
                                </p:cTn>
                              </p:par>
                            </p:childTnLst>
                          </p:cTn>
                        </p:par>
                      </p:childTnLst>
                    </p:cTn>
                  </p:par>
                </p:childTnLst>
              </p:cTn>
              <p:nextCondLst>
                <p:cond evt="onClick" delay="0">
                  <p:tgtEl>
                    <p:spTgt spid="3120"/>
                  </p:tgtEl>
                </p:cond>
              </p:nextCondLst>
            </p:seq>
            <p:seq concurrent="1" nextAc="seek">
              <p:cTn id="26" restart="whenNotActive" fill="hold" evtFilter="cancelBubble" nodeType="interactiveSeq">
                <p:stCondLst>
                  <p:cond evt="onClick" delay="0">
                    <p:tgtEl>
                      <p:spTgt spid="3126"/>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8" presetClass="exit" presetSubtype="16" fill="hold" grpId="0" nodeType="clickEffect">
                                  <p:stCondLst>
                                    <p:cond delay="0"/>
                                  </p:stCondLst>
                                  <p:childTnLst>
                                    <p:animEffect transition="out" filter="diamond(in)">
                                      <p:cBhvr>
                                        <p:cTn id="30" dur="1000"/>
                                        <p:tgtEl>
                                          <p:spTgt spid="3126"/>
                                        </p:tgtEl>
                                      </p:cBhvr>
                                    </p:animEffect>
                                    <p:set>
                                      <p:cBhvr>
                                        <p:cTn id="31" dur="1" fill="hold">
                                          <p:stCondLst>
                                            <p:cond delay="999"/>
                                          </p:stCondLst>
                                        </p:cTn>
                                        <p:tgtEl>
                                          <p:spTgt spid="3126"/>
                                        </p:tgtEl>
                                        <p:attrNameLst>
                                          <p:attrName>style.visibility</p:attrName>
                                        </p:attrNameLst>
                                      </p:cBhvr>
                                      <p:to>
                                        <p:strVal val="hidden"/>
                                      </p:to>
                                    </p:set>
                                  </p:childTnLst>
                                </p:cTn>
                              </p:par>
                            </p:childTnLst>
                          </p:cTn>
                        </p:par>
                      </p:childTnLst>
                    </p:cTn>
                  </p:par>
                </p:childTnLst>
              </p:cTn>
              <p:nextCondLst>
                <p:cond evt="onClick" delay="0">
                  <p:tgtEl>
                    <p:spTgt spid="3126"/>
                  </p:tgtEl>
                </p:cond>
              </p:nextCondLst>
            </p:seq>
            <p:seq concurrent="1" nextAc="seek">
              <p:cTn id="32" restart="whenNotActive" fill="hold" evtFilter="cancelBubble" nodeType="interactiveSeq">
                <p:stCondLst>
                  <p:cond evt="onClick" delay="0">
                    <p:tgtEl>
                      <p:spTgt spid="3122"/>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8" presetClass="exit" presetSubtype="16" fill="hold" grpId="0" nodeType="clickEffect">
                                  <p:stCondLst>
                                    <p:cond delay="0"/>
                                  </p:stCondLst>
                                  <p:childTnLst>
                                    <p:animEffect transition="out" filter="diamond(in)">
                                      <p:cBhvr>
                                        <p:cTn id="36" dur="1000"/>
                                        <p:tgtEl>
                                          <p:spTgt spid="3122"/>
                                        </p:tgtEl>
                                      </p:cBhvr>
                                    </p:animEffect>
                                    <p:set>
                                      <p:cBhvr>
                                        <p:cTn id="37" dur="1" fill="hold">
                                          <p:stCondLst>
                                            <p:cond delay="999"/>
                                          </p:stCondLst>
                                        </p:cTn>
                                        <p:tgtEl>
                                          <p:spTgt spid="3122"/>
                                        </p:tgtEl>
                                        <p:attrNameLst>
                                          <p:attrName>style.visibility</p:attrName>
                                        </p:attrNameLst>
                                      </p:cBhvr>
                                      <p:to>
                                        <p:strVal val="hidden"/>
                                      </p:to>
                                    </p:set>
                                  </p:childTnLst>
                                </p:cTn>
                              </p:par>
                            </p:childTnLst>
                          </p:cTn>
                        </p:par>
                      </p:childTnLst>
                    </p:cTn>
                  </p:par>
                </p:childTnLst>
              </p:cTn>
              <p:nextCondLst>
                <p:cond evt="onClick" delay="0">
                  <p:tgtEl>
                    <p:spTgt spid="3122"/>
                  </p:tgtEl>
                </p:cond>
              </p:nextCondLst>
            </p:seq>
            <p:seq concurrent="1" nextAc="seek">
              <p:cTn id="38" restart="whenNotActive" fill="hold" evtFilter="cancelBubble" nodeType="interactiveSeq">
                <p:stCondLst>
                  <p:cond evt="onClick" delay="0">
                    <p:tgtEl>
                      <p:spTgt spid="3117"/>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8" presetClass="exit" presetSubtype="16" fill="hold" grpId="0" nodeType="clickEffect">
                                  <p:stCondLst>
                                    <p:cond delay="0"/>
                                  </p:stCondLst>
                                  <p:childTnLst>
                                    <p:animEffect transition="out" filter="diamond(in)">
                                      <p:cBhvr>
                                        <p:cTn id="42" dur="1000"/>
                                        <p:tgtEl>
                                          <p:spTgt spid="3117"/>
                                        </p:tgtEl>
                                      </p:cBhvr>
                                    </p:animEffect>
                                    <p:set>
                                      <p:cBhvr>
                                        <p:cTn id="43" dur="1" fill="hold">
                                          <p:stCondLst>
                                            <p:cond delay="999"/>
                                          </p:stCondLst>
                                        </p:cTn>
                                        <p:tgtEl>
                                          <p:spTgt spid="3117"/>
                                        </p:tgtEl>
                                        <p:attrNameLst>
                                          <p:attrName>style.visibility</p:attrName>
                                        </p:attrNameLst>
                                      </p:cBhvr>
                                      <p:to>
                                        <p:strVal val="hidden"/>
                                      </p:to>
                                    </p:set>
                                  </p:childTnLst>
                                </p:cTn>
                              </p:par>
                            </p:childTnLst>
                          </p:cTn>
                        </p:par>
                      </p:childTnLst>
                    </p:cTn>
                  </p:par>
                </p:childTnLst>
              </p:cTn>
              <p:nextCondLst>
                <p:cond evt="onClick" delay="0">
                  <p:tgtEl>
                    <p:spTgt spid="3117"/>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8" presetClass="exit" presetSubtype="16" fill="hold" grpId="0" nodeType="clickEffect">
                                  <p:stCondLst>
                                    <p:cond delay="0"/>
                                  </p:stCondLst>
                                  <p:childTnLst>
                                    <p:animEffect transition="out" filter="diamond(in)">
                                      <p:cBhvr>
                                        <p:cTn id="48" dur="1000"/>
                                        <p:tgtEl>
                                          <p:spTgt spid="6"/>
                                        </p:tgtEl>
                                      </p:cBhvr>
                                    </p:animEffect>
                                    <p:set>
                                      <p:cBhvr>
                                        <p:cTn id="49"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50" restart="whenNotActive" fill="hold" evtFilter="cancelBubble" nodeType="interactiveSeq">
                <p:stCondLst>
                  <p:cond evt="onClick" delay="0">
                    <p:tgtEl>
                      <p:spTgt spid="3119"/>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8" presetClass="exit" presetSubtype="16" fill="hold" grpId="0" nodeType="clickEffect">
                                  <p:stCondLst>
                                    <p:cond delay="0"/>
                                  </p:stCondLst>
                                  <p:childTnLst>
                                    <p:animEffect transition="out" filter="diamond(in)">
                                      <p:cBhvr>
                                        <p:cTn id="54" dur="1000"/>
                                        <p:tgtEl>
                                          <p:spTgt spid="3119"/>
                                        </p:tgtEl>
                                      </p:cBhvr>
                                    </p:animEffect>
                                    <p:set>
                                      <p:cBhvr>
                                        <p:cTn id="55" dur="1" fill="hold">
                                          <p:stCondLst>
                                            <p:cond delay="999"/>
                                          </p:stCondLst>
                                        </p:cTn>
                                        <p:tgtEl>
                                          <p:spTgt spid="3119"/>
                                        </p:tgtEl>
                                        <p:attrNameLst>
                                          <p:attrName>style.visibility</p:attrName>
                                        </p:attrNameLst>
                                      </p:cBhvr>
                                      <p:to>
                                        <p:strVal val="hidden"/>
                                      </p:to>
                                    </p:set>
                                  </p:childTnLst>
                                </p:cTn>
                              </p:par>
                            </p:childTnLst>
                          </p:cTn>
                        </p:par>
                      </p:childTnLst>
                    </p:cTn>
                  </p:par>
                </p:childTnLst>
              </p:cTn>
              <p:nextCondLst>
                <p:cond evt="onClick" delay="0">
                  <p:tgtEl>
                    <p:spTgt spid="3119"/>
                  </p:tgtEl>
                </p:cond>
              </p:nextCondLst>
            </p:seq>
            <p:seq concurrent="1" nextAc="seek">
              <p:cTn id="56" restart="whenNotActive" fill="hold" evtFilter="cancelBubble" nodeType="interactiveSeq">
                <p:stCondLst>
                  <p:cond evt="onClick" delay="0">
                    <p:tgtEl>
                      <p:spTgt spid="3128"/>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8" presetClass="exit" presetSubtype="16" fill="hold" grpId="0" nodeType="clickEffect">
                                  <p:stCondLst>
                                    <p:cond delay="0"/>
                                  </p:stCondLst>
                                  <p:childTnLst>
                                    <p:animEffect transition="out" filter="diamond(in)">
                                      <p:cBhvr>
                                        <p:cTn id="60" dur="1000"/>
                                        <p:tgtEl>
                                          <p:spTgt spid="3128"/>
                                        </p:tgtEl>
                                      </p:cBhvr>
                                    </p:animEffect>
                                    <p:set>
                                      <p:cBhvr>
                                        <p:cTn id="61" dur="1" fill="hold">
                                          <p:stCondLst>
                                            <p:cond delay="999"/>
                                          </p:stCondLst>
                                        </p:cTn>
                                        <p:tgtEl>
                                          <p:spTgt spid="3128"/>
                                        </p:tgtEl>
                                        <p:attrNameLst>
                                          <p:attrName>style.visibility</p:attrName>
                                        </p:attrNameLst>
                                      </p:cBhvr>
                                      <p:to>
                                        <p:strVal val="hidden"/>
                                      </p:to>
                                    </p:set>
                                  </p:childTnLst>
                                </p:cTn>
                              </p:par>
                            </p:childTnLst>
                          </p:cTn>
                        </p:par>
                      </p:childTnLst>
                    </p:cTn>
                  </p:par>
                </p:childTnLst>
              </p:cTn>
              <p:nextCondLst>
                <p:cond evt="onClick" delay="0">
                  <p:tgtEl>
                    <p:spTgt spid="3128"/>
                  </p:tgtEl>
                </p:cond>
              </p:nextCondLst>
            </p:seq>
            <p:seq concurrent="1" nextAc="seek">
              <p:cTn id="62" restart="whenNotActive" fill="hold" evtFilter="cancelBubble" nodeType="interactiveSeq">
                <p:stCondLst>
                  <p:cond evt="onClick" delay="0">
                    <p:tgtEl>
                      <p:spTgt spid="3125"/>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8" presetClass="exit" presetSubtype="16" fill="hold" grpId="0" nodeType="clickEffect">
                                  <p:stCondLst>
                                    <p:cond delay="0"/>
                                  </p:stCondLst>
                                  <p:childTnLst>
                                    <p:animEffect transition="out" filter="diamond(in)">
                                      <p:cBhvr>
                                        <p:cTn id="66" dur="1000"/>
                                        <p:tgtEl>
                                          <p:spTgt spid="3125"/>
                                        </p:tgtEl>
                                      </p:cBhvr>
                                    </p:animEffect>
                                    <p:set>
                                      <p:cBhvr>
                                        <p:cTn id="67" dur="1" fill="hold">
                                          <p:stCondLst>
                                            <p:cond delay="999"/>
                                          </p:stCondLst>
                                        </p:cTn>
                                        <p:tgtEl>
                                          <p:spTgt spid="3125"/>
                                        </p:tgtEl>
                                        <p:attrNameLst>
                                          <p:attrName>style.visibility</p:attrName>
                                        </p:attrNameLst>
                                      </p:cBhvr>
                                      <p:to>
                                        <p:strVal val="hidden"/>
                                      </p:to>
                                    </p:set>
                                  </p:childTnLst>
                                </p:cTn>
                              </p:par>
                            </p:childTnLst>
                          </p:cTn>
                        </p:par>
                      </p:childTnLst>
                    </p:cTn>
                  </p:par>
                </p:childTnLst>
              </p:cTn>
              <p:nextCondLst>
                <p:cond evt="onClick" delay="0">
                  <p:tgtEl>
                    <p:spTgt spid="3125"/>
                  </p:tgtEl>
                </p:cond>
              </p:nextCondLst>
            </p:seq>
            <p:seq concurrent="1" nextAc="seek">
              <p:cTn id="68" restart="whenNotActive" fill="hold" evtFilter="cancelBubble" nodeType="interactiveSeq">
                <p:stCondLst>
                  <p:cond evt="onClick" delay="0">
                    <p:tgtEl>
                      <p:spTgt spid="3114"/>
                    </p:tgtEl>
                  </p:cond>
                </p:stCondLst>
                <p:endSync evt="end" delay="0">
                  <p:rtn val="all"/>
                </p:endSync>
                <p:childTnLst>
                  <p:par>
                    <p:cTn id="69" fill="hold" nodeType="clickPar">
                      <p:stCondLst>
                        <p:cond delay="0"/>
                      </p:stCondLst>
                      <p:childTnLst>
                        <p:par>
                          <p:cTn id="70" fill="hold" nodeType="withGroup">
                            <p:stCondLst>
                              <p:cond delay="0"/>
                            </p:stCondLst>
                            <p:childTnLst>
                              <p:par>
                                <p:cTn id="71" presetID="8" presetClass="exit" presetSubtype="16" fill="hold" grpId="0" nodeType="clickEffect">
                                  <p:stCondLst>
                                    <p:cond delay="0"/>
                                  </p:stCondLst>
                                  <p:childTnLst>
                                    <p:animEffect transition="out" filter="diamond(in)">
                                      <p:cBhvr>
                                        <p:cTn id="72" dur="1000"/>
                                        <p:tgtEl>
                                          <p:spTgt spid="3114"/>
                                        </p:tgtEl>
                                      </p:cBhvr>
                                    </p:animEffect>
                                    <p:set>
                                      <p:cBhvr>
                                        <p:cTn id="73" dur="1" fill="hold">
                                          <p:stCondLst>
                                            <p:cond delay="999"/>
                                          </p:stCondLst>
                                        </p:cTn>
                                        <p:tgtEl>
                                          <p:spTgt spid="3114"/>
                                        </p:tgtEl>
                                        <p:attrNameLst>
                                          <p:attrName>style.visibility</p:attrName>
                                        </p:attrNameLst>
                                      </p:cBhvr>
                                      <p:to>
                                        <p:strVal val="hidden"/>
                                      </p:to>
                                    </p:set>
                                  </p:childTnLst>
                                </p:cTn>
                              </p:par>
                            </p:childTnLst>
                          </p:cTn>
                        </p:par>
                      </p:childTnLst>
                    </p:cTn>
                  </p:par>
                </p:childTnLst>
              </p:cTn>
              <p:nextCondLst>
                <p:cond evt="onClick" delay="0">
                  <p:tgtEl>
                    <p:spTgt spid="3114"/>
                  </p:tgtEl>
                </p:cond>
              </p:nextCondLst>
            </p:seq>
            <p:seq concurrent="1" nextAc="seek">
              <p:cTn id="74" restart="whenNotActive" fill="hold" evtFilter="cancelBubble" nodeType="interactiveSeq">
                <p:stCondLst>
                  <p:cond evt="onClick" delay="0">
                    <p:tgtEl>
                      <p:spTgt spid="3127"/>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8" presetClass="exit" presetSubtype="16" fill="hold" grpId="0" nodeType="clickEffect">
                                  <p:stCondLst>
                                    <p:cond delay="0"/>
                                  </p:stCondLst>
                                  <p:childTnLst>
                                    <p:animEffect transition="out" filter="diamond(in)">
                                      <p:cBhvr>
                                        <p:cTn id="78" dur="1000"/>
                                        <p:tgtEl>
                                          <p:spTgt spid="3127"/>
                                        </p:tgtEl>
                                      </p:cBhvr>
                                    </p:animEffect>
                                    <p:set>
                                      <p:cBhvr>
                                        <p:cTn id="79" dur="1" fill="hold">
                                          <p:stCondLst>
                                            <p:cond delay="999"/>
                                          </p:stCondLst>
                                        </p:cTn>
                                        <p:tgtEl>
                                          <p:spTgt spid="3127"/>
                                        </p:tgtEl>
                                        <p:attrNameLst>
                                          <p:attrName>style.visibility</p:attrName>
                                        </p:attrNameLst>
                                      </p:cBhvr>
                                      <p:to>
                                        <p:strVal val="hidden"/>
                                      </p:to>
                                    </p:set>
                                  </p:childTnLst>
                                </p:cTn>
                              </p:par>
                            </p:childTnLst>
                          </p:cTn>
                        </p:par>
                      </p:childTnLst>
                    </p:cTn>
                  </p:par>
                </p:childTnLst>
              </p:cTn>
              <p:nextCondLst>
                <p:cond evt="onClick" delay="0">
                  <p:tgtEl>
                    <p:spTgt spid="3127"/>
                  </p:tgtEl>
                </p:cond>
              </p:nextCondLst>
            </p:seq>
            <p:seq concurrent="1" nextAc="seek">
              <p:cTn id="80" restart="whenNotActive" fill="hold" evtFilter="cancelBubble" nodeType="interactiveSeq">
                <p:stCondLst>
                  <p:cond evt="onClick" delay="0">
                    <p:tgtEl>
                      <p:spTgt spid="3124"/>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8" presetClass="exit" presetSubtype="16" fill="hold" grpId="0" nodeType="clickEffect">
                                  <p:stCondLst>
                                    <p:cond delay="0"/>
                                  </p:stCondLst>
                                  <p:childTnLst>
                                    <p:animEffect transition="out" filter="diamond(in)">
                                      <p:cBhvr>
                                        <p:cTn id="84" dur="1000"/>
                                        <p:tgtEl>
                                          <p:spTgt spid="3124"/>
                                        </p:tgtEl>
                                      </p:cBhvr>
                                    </p:animEffect>
                                    <p:set>
                                      <p:cBhvr>
                                        <p:cTn id="85" dur="1" fill="hold">
                                          <p:stCondLst>
                                            <p:cond delay="999"/>
                                          </p:stCondLst>
                                        </p:cTn>
                                        <p:tgtEl>
                                          <p:spTgt spid="3124"/>
                                        </p:tgtEl>
                                        <p:attrNameLst>
                                          <p:attrName>style.visibility</p:attrName>
                                        </p:attrNameLst>
                                      </p:cBhvr>
                                      <p:to>
                                        <p:strVal val="hidden"/>
                                      </p:to>
                                    </p:set>
                                  </p:childTnLst>
                                </p:cTn>
                              </p:par>
                            </p:childTnLst>
                          </p:cTn>
                        </p:par>
                      </p:childTnLst>
                    </p:cTn>
                  </p:par>
                </p:childTnLst>
              </p:cTn>
              <p:nextCondLst>
                <p:cond evt="onClick" delay="0">
                  <p:tgtEl>
                    <p:spTgt spid="3124"/>
                  </p:tgtEl>
                </p:cond>
              </p:nextCondLst>
            </p:seq>
            <p:seq concurrent="1" nextAc="seek">
              <p:cTn id="86" restart="whenNotActive" fill="hold" evtFilter="cancelBubble" nodeType="interactiveSeq">
                <p:stCondLst>
                  <p:cond evt="onClick" delay="0">
                    <p:tgtEl>
                      <p:spTgt spid="3116"/>
                    </p:tgtEl>
                  </p:cond>
                </p:stCondLst>
                <p:endSync evt="end" delay="0">
                  <p:rtn val="all"/>
                </p:endSync>
                <p:childTnLst>
                  <p:par>
                    <p:cTn id="87" fill="hold" nodeType="clickPar">
                      <p:stCondLst>
                        <p:cond delay="0"/>
                      </p:stCondLst>
                      <p:childTnLst>
                        <p:par>
                          <p:cTn id="88" fill="hold" nodeType="withGroup">
                            <p:stCondLst>
                              <p:cond delay="0"/>
                            </p:stCondLst>
                            <p:childTnLst>
                              <p:par>
                                <p:cTn id="89" presetID="8" presetClass="exit" presetSubtype="16" fill="hold" grpId="0" nodeType="clickEffect">
                                  <p:stCondLst>
                                    <p:cond delay="0"/>
                                  </p:stCondLst>
                                  <p:childTnLst>
                                    <p:animEffect transition="out" filter="diamond(in)">
                                      <p:cBhvr>
                                        <p:cTn id="90" dur="1000"/>
                                        <p:tgtEl>
                                          <p:spTgt spid="3116"/>
                                        </p:tgtEl>
                                      </p:cBhvr>
                                    </p:animEffect>
                                    <p:set>
                                      <p:cBhvr>
                                        <p:cTn id="91" dur="1" fill="hold">
                                          <p:stCondLst>
                                            <p:cond delay="999"/>
                                          </p:stCondLst>
                                        </p:cTn>
                                        <p:tgtEl>
                                          <p:spTgt spid="3116"/>
                                        </p:tgtEl>
                                        <p:attrNameLst>
                                          <p:attrName>style.visibility</p:attrName>
                                        </p:attrNameLst>
                                      </p:cBhvr>
                                      <p:to>
                                        <p:strVal val="hidden"/>
                                      </p:to>
                                    </p:set>
                                  </p:childTnLst>
                                </p:cTn>
                              </p:par>
                            </p:childTnLst>
                          </p:cTn>
                        </p:par>
                      </p:childTnLst>
                    </p:cTn>
                  </p:par>
                </p:childTnLst>
              </p:cTn>
              <p:nextCondLst>
                <p:cond evt="onClick" delay="0">
                  <p:tgtEl>
                    <p:spTgt spid="3116"/>
                  </p:tgtEl>
                </p:cond>
              </p:nextCondLst>
            </p:seq>
            <p:seq concurrent="1" nextAc="seek">
              <p:cTn id="92" restart="whenNotActive" fill="hold" evtFilter="cancelBubble" nodeType="interactiveSeq">
                <p:stCondLst>
                  <p:cond evt="onClick" delay="0">
                    <p:tgtEl>
                      <p:spTgt spid="3123"/>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8" presetClass="exit" presetSubtype="16" fill="hold" grpId="0" nodeType="clickEffect">
                                  <p:stCondLst>
                                    <p:cond delay="0"/>
                                  </p:stCondLst>
                                  <p:childTnLst>
                                    <p:animEffect transition="out" filter="diamond(in)">
                                      <p:cBhvr>
                                        <p:cTn id="96" dur="1000"/>
                                        <p:tgtEl>
                                          <p:spTgt spid="3123"/>
                                        </p:tgtEl>
                                      </p:cBhvr>
                                    </p:animEffect>
                                    <p:set>
                                      <p:cBhvr>
                                        <p:cTn id="97" dur="1" fill="hold">
                                          <p:stCondLst>
                                            <p:cond delay="999"/>
                                          </p:stCondLst>
                                        </p:cTn>
                                        <p:tgtEl>
                                          <p:spTgt spid="3123"/>
                                        </p:tgtEl>
                                        <p:attrNameLst>
                                          <p:attrName>style.visibility</p:attrName>
                                        </p:attrNameLst>
                                      </p:cBhvr>
                                      <p:to>
                                        <p:strVal val="hidden"/>
                                      </p:to>
                                    </p:set>
                                  </p:childTnLst>
                                </p:cTn>
                              </p:par>
                            </p:childTnLst>
                          </p:cTn>
                        </p:par>
                      </p:childTnLst>
                    </p:cTn>
                  </p:par>
                </p:childTnLst>
              </p:cTn>
              <p:nextCondLst>
                <p:cond evt="onClick" delay="0">
                  <p:tgtEl>
                    <p:spTgt spid="3123"/>
                  </p:tgtEl>
                </p:cond>
              </p:nextCondLst>
            </p:seq>
            <p:seq concurrent="1" nextAc="seek">
              <p:cTn id="98" restart="whenNotActive" fill="hold" evtFilter="cancelBubble" nodeType="interactiveSeq">
                <p:stCondLst>
                  <p:cond evt="onClick" delay="0">
                    <p:tgtEl>
                      <p:spTgt spid="3130"/>
                    </p:tgtEl>
                  </p:cond>
                </p:stCondLst>
                <p:endSync evt="end" delay="0">
                  <p:rtn val="all"/>
                </p:endSync>
                <p:childTnLst>
                  <p:par>
                    <p:cTn id="99" fill="hold" nodeType="clickPar">
                      <p:stCondLst>
                        <p:cond delay="0"/>
                      </p:stCondLst>
                      <p:childTnLst>
                        <p:par>
                          <p:cTn id="100" fill="hold" nodeType="withGroup">
                            <p:stCondLst>
                              <p:cond delay="0"/>
                            </p:stCondLst>
                            <p:childTnLst>
                              <p:par>
                                <p:cTn id="101" presetID="8" presetClass="exit" presetSubtype="16" fill="hold" grpId="0" nodeType="clickEffect">
                                  <p:stCondLst>
                                    <p:cond delay="0"/>
                                  </p:stCondLst>
                                  <p:childTnLst>
                                    <p:animEffect transition="out" filter="diamond(in)">
                                      <p:cBhvr>
                                        <p:cTn id="102" dur="1000"/>
                                        <p:tgtEl>
                                          <p:spTgt spid="3130"/>
                                        </p:tgtEl>
                                      </p:cBhvr>
                                    </p:animEffect>
                                    <p:set>
                                      <p:cBhvr>
                                        <p:cTn id="103" dur="1" fill="hold">
                                          <p:stCondLst>
                                            <p:cond delay="999"/>
                                          </p:stCondLst>
                                        </p:cTn>
                                        <p:tgtEl>
                                          <p:spTgt spid="3130"/>
                                        </p:tgtEl>
                                        <p:attrNameLst>
                                          <p:attrName>style.visibility</p:attrName>
                                        </p:attrNameLst>
                                      </p:cBhvr>
                                      <p:to>
                                        <p:strVal val="hidden"/>
                                      </p:to>
                                    </p:set>
                                  </p:childTnLst>
                                </p:cTn>
                              </p:par>
                            </p:childTnLst>
                          </p:cTn>
                        </p:par>
                      </p:childTnLst>
                    </p:cTn>
                  </p:par>
                </p:childTnLst>
              </p:cTn>
              <p:nextCondLst>
                <p:cond evt="onClick" delay="0">
                  <p:tgtEl>
                    <p:spTgt spid="3130"/>
                  </p:tgtEl>
                </p:cond>
              </p:nextCondLst>
            </p:seq>
            <p:seq concurrent="1" nextAc="seek">
              <p:cTn id="104" restart="whenNotActive" fill="hold" evtFilter="cancelBubble" nodeType="interactiveSeq">
                <p:stCondLst>
                  <p:cond evt="onClick" delay="0">
                    <p:tgtEl>
                      <p:spTgt spid="3129"/>
                    </p:tgtEl>
                  </p:cond>
                </p:stCondLst>
                <p:endSync evt="end" delay="0">
                  <p:rtn val="all"/>
                </p:endSync>
                <p:childTnLst>
                  <p:par>
                    <p:cTn id="105" fill="hold" nodeType="clickPar">
                      <p:stCondLst>
                        <p:cond delay="0"/>
                      </p:stCondLst>
                      <p:childTnLst>
                        <p:par>
                          <p:cTn id="106" fill="hold" nodeType="withGroup">
                            <p:stCondLst>
                              <p:cond delay="0"/>
                            </p:stCondLst>
                            <p:childTnLst>
                              <p:par>
                                <p:cTn id="107" presetID="8" presetClass="exit" presetSubtype="16" fill="hold" grpId="0" nodeType="clickEffect">
                                  <p:stCondLst>
                                    <p:cond delay="0"/>
                                  </p:stCondLst>
                                  <p:childTnLst>
                                    <p:animEffect transition="out" filter="diamond(in)">
                                      <p:cBhvr>
                                        <p:cTn id="108" dur="1000"/>
                                        <p:tgtEl>
                                          <p:spTgt spid="3129"/>
                                        </p:tgtEl>
                                      </p:cBhvr>
                                    </p:animEffect>
                                    <p:set>
                                      <p:cBhvr>
                                        <p:cTn id="109" dur="1" fill="hold">
                                          <p:stCondLst>
                                            <p:cond delay="999"/>
                                          </p:stCondLst>
                                        </p:cTn>
                                        <p:tgtEl>
                                          <p:spTgt spid="3129"/>
                                        </p:tgtEl>
                                        <p:attrNameLst>
                                          <p:attrName>style.visibility</p:attrName>
                                        </p:attrNameLst>
                                      </p:cBhvr>
                                      <p:to>
                                        <p:strVal val="hidden"/>
                                      </p:to>
                                    </p:set>
                                  </p:childTnLst>
                                </p:cTn>
                              </p:par>
                            </p:childTnLst>
                          </p:cTn>
                        </p:par>
                      </p:childTnLst>
                    </p:cTn>
                  </p:par>
                </p:childTnLst>
              </p:cTn>
              <p:nextCondLst>
                <p:cond evt="onClick" delay="0">
                  <p:tgtEl>
                    <p:spTgt spid="3129"/>
                  </p:tgtEl>
                </p:cond>
              </p:nextCondLst>
            </p:seq>
            <p:seq concurrent="1" nextAc="seek">
              <p:cTn id="110" restart="whenNotActive" fill="hold" evtFilter="cancelBubble" nodeType="interactiveSeq">
                <p:stCondLst>
                  <p:cond evt="onClick" delay="0">
                    <p:tgtEl>
                      <p:spTgt spid="3132"/>
                    </p:tgtEl>
                  </p:cond>
                </p:stCondLst>
                <p:endSync evt="end" delay="0">
                  <p:rtn val="all"/>
                </p:endSync>
                <p:childTnLst>
                  <p:par>
                    <p:cTn id="111" fill="hold" nodeType="clickPar">
                      <p:stCondLst>
                        <p:cond delay="0"/>
                      </p:stCondLst>
                      <p:childTnLst>
                        <p:par>
                          <p:cTn id="112" fill="hold" nodeType="withGroup">
                            <p:stCondLst>
                              <p:cond delay="0"/>
                            </p:stCondLst>
                            <p:childTnLst>
                              <p:par>
                                <p:cTn id="113" presetID="8" presetClass="exit" presetSubtype="16" fill="hold" grpId="0" nodeType="clickEffect">
                                  <p:stCondLst>
                                    <p:cond delay="0"/>
                                  </p:stCondLst>
                                  <p:childTnLst>
                                    <p:animEffect transition="out" filter="diamond(in)">
                                      <p:cBhvr>
                                        <p:cTn id="114" dur="1000"/>
                                        <p:tgtEl>
                                          <p:spTgt spid="3132"/>
                                        </p:tgtEl>
                                      </p:cBhvr>
                                    </p:animEffect>
                                    <p:set>
                                      <p:cBhvr>
                                        <p:cTn id="115" dur="1" fill="hold">
                                          <p:stCondLst>
                                            <p:cond delay="999"/>
                                          </p:stCondLst>
                                        </p:cTn>
                                        <p:tgtEl>
                                          <p:spTgt spid="3132"/>
                                        </p:tgtEl>
                                        <p:attrNameLst>
                                          <p:attrName>style.visibility</p:attrName>
                                        </p:attrNameLst>
                                      </p:cBhvr>
                                      <p:to>
                                        <p:strVal val="hidden"/>
                                      </p:to>
                                    </p:set>
                                  </p:childTnLst>
                                </p:cTn>
                              </p:par>
                            </p:childTnLst>
                          </p:cTn>
                        </p:par>
                      </p:childTnLst>
                    </p:cTn>
                  </p:par>
                </p:childTnLst>
              </p:cTn>
              <p:nextCondLst>
                <p:cond evt="onClick" delay="0">
                  <p:tgtEl>
                    <p:spTgt spid="3132"/>
                  </p:tgtEl>
                </p:cond>
              </p:nextCondLst>
            </p:seq>
            <p:seq concurrent="1" nextAc="seek">
              <p:cTn id="116" restart="whenNotActive" fill="hold" evtFilter="cancelBubble" nodeType="interactiveSeq">
                <p:stCondLst>
                  <p:cond evt="onClick" delay="0">
                    <p:tgtEl>
                      <p:spTgt spid="5"/>
                    </p:tgtEl>
                  </p:cond>
                </p:stCondLst>
                <p:endSync evt="end" delay="0">
                  <p:rtn val="all"/>
                </p:endSync>
                <p:childTnLst>
                  <p:par>
                    <p:cTn id="117" fill="hold" nodeType="clickPar">
                      <p:stCondLst>
                        <p:cond delay="0"/>
                      </p:stCondLst>
                      <p:childTnLst>
                        <p:par>
                          <p:cTn id="118" fill="hold" nodeType="withGroup">
                            <p:stCondLst>
                              <p:cond delay="0"/>
                            </p:stCondLst>
                            <p:childTnLst>
                              <p:par>
                                <p:cTn id="119" presetID="8" presetClass="exit" presetSubtype="16" fill="hold" grpId="0" nodeType="clickEffect">
                                  <p:stCondLst>
                                    <p:cond delay="0"/>
                                  </p:stCondLst>
                                  <p:childTnLst>
                                    <p:animEffect transition="out" filter="diamond(in)">
                                      <p:cBhvr>
                                        <p:cTn id="120" dur="2000"/>
                                        <p:tgtEl>
                                          <p:spTgt spid="5"/>
                                        </p:tgtEl>
                                      </p:cBhvr>
                                    </p:animEffect>
                                    <p:set>
                                      <p:cBhvr>
                                        <p:cTn id="121" dur="1" fill="hold">
                                          <p:stCondLst>
                                            <p:cond delay="1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22" restart="whenNotActive" fill="hold" evtFilter="cancelBubble" nodeType="interactiveSeq">
                <p:stCondLst>
                  <p:cond evt="onClick" delay="0">
                    <p:tgtEl>
                      <p:spTgt spid="65"/>
                    </p:tgtEl>
                  </p:cond>
                </p:stCondLst>
                <p:endSync evt="end" delay="0">
                  <p:rtn val="all"/>
                </p:endSync>
                <p:childTnLst>
                  <p:par>
                    <p:cTn id="123" fill="hold" nodeType="clickPar">
                      <p:stCondLst>
                        <p:cond delay="0"/>
                      </p:stCondLst>
                      <p:childTnLst>
                        <p:par>
                          <p:cTn id="124" fill="hold" nodeType="withGroup">
                            <p:stCondLst>
                              <p:cond delay="0"/>
                            </p:stCondLst>
                            <p:childTnLst>
                              <p:par>
                                <p:cTn id="125" presetID="8" presetClass="exit" presetSubtype="16" fill="hold" grpId="0" nodeType="clickEffect">
                                  <p:stCondLst>
                                    <p:cond delay="0"/>
                                  </p:stCondLst>
                                  <p:childTnLst>
                                    <p:animEffect transition="out" filter="diamond(in)">
                                      <p:cBhvr>
                                        <p:cTn id="126" dur="1000"/>
                                        <p:tgtEl>
                                          <p:spTgt spid="65"/>
                                        </p:tgtEl>
                                      </p:cBhvr>
                                    </p:animEffect>
                                    <p:set>
                                      <p:cBhvr>
                                        <p:cTn id="127"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128" restart="whenNotActive" fill="hold" evtFilter="cancelBubble" nodeType="interactiveSeq">
                <p:stCondLst>
                  <p:cond evt="onClick" delay="0">
                    <p:tgtEl>
                      <p:spTgt spid="64"/>
                    </p:tgtEl>
                  </p:cond>
                </p:stCondLst>
                <p:endSync evt="end" delay="0">
                  <p:rtn val="all"/>
                </p:endSync>
                <p:childTnLst>
                  <p:par>
                    <p:cTn id="129" fill="hold" nodeType="clickPar">
                      <p:stCondLst>
                        <p:cond delay="0"/>
                      </p:stCondLst>
                      <p:childTnLst>
                        <p:par>
                          <p:cTn id="130" fill="hold" nodeType="withGroup">
                            <p:stCondLst>
                              <p:cond delay="0"/>
                            </p:stCondLst>
                            <p:childTnLst>
                              <p:par>
                                <p:cTn id="131" presetID="8" presetClass="exit" presetSubtype="16" fill="hold" grpId="0" nodeType="clickEffect">
                                  <p:stCondLst>
                                    <p:cond delay="0"/>
                                  </p:stCondLst>
                                  <p:childTnLst>
                                    <p:animEffect transition="out" filter="diamond(in)">
                                      <p:cBhvr>
                                        <p:cTn id="132" dur="1000"/>
                                        <p:tgtEl>
                                          <p:spTgt spid="64"/>
                                        </p:tgtEl>
                                      </p:cBhvr>
                                    </p:animEffect>
                                    <p:set>
                                      <p:cBhvr>
                                        <p:cTn id="133"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34" restart="whenNotActive" fill="hold" evtFilter="cancelBubble" nodeType="interactiveSeq">
                <p:stCondLst>
                  <p:cond evt="onClick" delay="0">
                    <p:tgtEl>
                      <p:spTgt spid="68"/>
                    </p:tgtEl>
                  </p:cond>
                </p:stCondLst>
                <p:endSync evt="end" delay="0">
                  <p:rtn val="all"/>
                </p:endSync>
                <p:childTnLst>
                  <p:par>
                    <p:cTn id="135" fill="hold" nodeType="clickPar">
                      <p:stCondLst>
                        <p:cond delay="0"/>
                      </p:stCondLst>
                      <p:childTnLst>
                        <p:par>
                          <p:cTn id="136" fill="hold" nodeType="withGroup">
                            <p:stCondLst>
                              <p:cond delay="0"/>
                            </p:stCondLst>
                            <p:childTnLst>
                              <p:par>
                                <p:cTn id="137" presetID="8" presetClass="exit" presetSubtype="16" fill="hold" grpId="0" nodeType="clickEffect">
                                  <p:stCondLst>
                                    <p:cond delay="0"/>
                                  </p:stCondLst>
                                  <p:childTnLst>
                                    <p:animEffect transition="out" filter="diamond(in)">
                                      <p:cBhvr>
                                        <p:cTn id="138" dur="1000"/>
                                        <p:tgtEl>
                                          <p:spTgt spid="68"/>
                                        </p:tgtEl>
                                      </p:cBhvr>
                                    </p:animEffect>
                                    <p:set>
                                      <p:cBhvr>
                                        <p:cTn id="139"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67"/>
                    </p:tgtEl>
                  </p:cond>
                </p:stCondLst>
                <p:endSync evt="end" delay="0">
                  <p:rtn val="all"/>
                </p:endSync>
                <p:childTnLst>
                  <p:par>
                    <p:cTn id="141" fill="hold" nodeType="clickPar">
                      <p:stCondLst>
                        <p:cond delay="0"/>
                      </p:stCondLst>
                      <p:childTnLst>
                        <p:par>
                          <p:cTn id="142" fill="hold" nodeType="withGroup">
                            <p:stCondLst>
                              <p:cond delay="0"/>
                            </p:stCondLst>
                            <p:childTnLst>
                              <p:par>
                                <p:cTn id="143" presetID="8" presetClass="exit" presetSubtype="16" fill="hold" grpId="0" nodeType="clickEffect">
                                  <p:stCondLst>
                                    <p:cond delay="0"/>
                                  </p:stCondLst>
                                  <p:childTnLst>
                                    <p:animEffect transition="out" filter="diamond(in)">
                                      <p:cBhvr>
                                        <p:cTn id="144" dur="1000"/>
                                        <p:tgtEl>
                                          <p:spTgt spid="67"/>
                                        </p:tgtEl>
                                      </p:cBhvr>
                                    </p:animEffect>
                                    <p:set>
                                      <p:cBhvr>
                                        <p:cTn id="145"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146" restart="whenNotActive" fill="hold" evtFilter="cancelBubble" nodeType="interactiveSeq">
                <p:stCondLst>
                  <p:cond evt="onClick" delay="0">
                    <p:tgtEl>
                      <p:spTgt spid="71"/>
                    </p:tgtEl>
                  </p:cond>
                </p:stCondLst>
                <p:endSync evt="end" delay="0">
                  <p:rtn val="all"/>
                </p:endSync>
                <p:childTnLst>
                  <p:par>
                    <p:cTn id="147" fill="hold" nodeType="clickPar">
                      <p:stCondLst>
                        <p:cond delay="0"/>
                      </p:stCondLst>
                      <p:childTnLst>
                        <p:par>
                          <p:cTn id="148" fill="hold" nodeType="withGroup">
                            <p:stCondLst>
                              <p:cond delay="0"/>
                            </p:stCondLst>
                            <p:childTnLst>
                              <p:par>
                                <p:cTn id="149" presetID="8" presetClass="exit" presetSubtype="16" fill="hold" grpId="0" nodeType="clickEffect">
                                  <p:stCondLst>
                                    <p:cond delay="0"/>
                                  </p:stCondLst>
                                  <p:childTnLst>
                                    <p:animEffect transition="out" filter="diamond(in)">
                                      <p:cBhvr>
                                        <p:cTn id="150" dur="1000"/>
                                        <p:tgtEl>
                                          <p:spTgt spid="71"/>
                                        </p:tgtEl>
                                      </p:cBhvr>
                                    </p:animEffect>
                                    <p:set>
                                      <p:cBhvr>
                                        <p:cTn id="151"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52" restart="whenNotActive" fill="hold" evtFilter="cancelBubble" nodeType="interactiveSeq">
                <p:stCondLst>
                  <p:cond evt="onClick" delay="0">
                    <p:tgtEl>
                      <p:spTgt spid="70"/>
                    </p:tgtEl>
                  </p:cond>
                </p:stCondLst>
                <p:endSync evt="end" delay="0">
                  <p:rtn val="all"/>
                </p:endSync>
                <p:childTnLst>
                  <p:par>
                    <p:cTn id="153" fill="hold" nodeType="clickPar">
                      <p:stCondLst>
                        <p:cond delay="0"/>
                      </p:stCondLst>
                      <p:childTnLst>
                        <p:par>
                          <p:cTn id="154" fill="hold" nodeType="withGroup">
                            <p:stCondLst>
                              <p:cond delay="0"/>
                            </p:stCondLst>
                            <p:childTnLst>
                              <p:par>
                                <p:cTn id="155" presetID="8" presetClass="exit" presetSubtype="16" fill="hold" grpId="0" nodeType="clickEffect">
                                  <p:stCondLst>
                                    <p:cond delay="0"/>
                                  </p:stCondLst>
                                  <p:childTnLst>
                                    <p:animEffect transition="out" filter="diamond(in)">
                                      <p:cBhvr>
                                        <p:cTn id="156" dur="1000"/>
                                        <p:tgtEl>
                                          <p:spTgt spid="70"/>
                                        </p:tgtEl>
                                      </p:cBhvr>
                                    </p:animEffect>
                                    <p:set>
                                      <p:cBhvr>
                                        <p:cTn id="157"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58" restart="whenNotActive" fill="hold" evtFilter="cancelBubble" nodeType="interactiveSeq">
                <p:stCondLst>
                  <p:cond evt="onClick" delay="0">
                    <p:tgtEl>
                      <p:spTgt spid="74"/>
                    </p:tgtEl>
                  </p:cond>
                </p:stCondLst>
                <p:endSync evt="end" delay="0">
                  <p:rtn val="all"/>
                </p:endSync>
                <p:childTnLst>
                  <p:par>
                    <p:cTn id="159" fill="hold" nodeType="clickPar">
                      <p:stCondLst>
                        <p:cond delay="0"/>
                      </p:stCondLst>
                      <p:childTnLst>
                        <p:par>
                          <p:cTn id="160" fill="hold" nodeType="withGroup">
                            <p:stCondLst>
                              <p:cond delay="0"/>
                            </p:stCondLst>
                            <p:childTnLst>
                              <p:par>
                                <p:cTn id="161" presetID="8" presetClass="exit" presetSubtype="16" fill="hold" grpId="0" nodeType="clickEffect">
                                  <p:stCondLst>
                                    <p:cond delay="0"/>
                                  </p:stCondLst>
                                  <p:childTnLst>
                                    <p:animEffect transition="out" filter="diamond(in)">
                                      <p:cBhvr>
                                        <p:cTn id="162" dur="1000"/>
                                        <p:tgtEl>
                                          <p:spTgt spid="74"/>
                                        </p:tgtEl>
                                      </p:cBhvr>
                                    </p:animEffect>
                                    <p:set>
                                      <p:cBhvr>
                                        <p:cTn id="1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64" restart="whenNotActive" fill="hold" evtFilter="cancelBubble" nodeType="interactiveSeq">
                <p:stCondLst>
                  <p:cond evt="onClick" delay="0">
                    <p:tgtEl>
                      <p:spTgt spid="73"/>
                    </p:tgtEl>
                  </p:cond>
                </p:stCondLst>
                <p:endSync evt="end" delay="0">
                  <p:rtn val="all"/>
                </p:endSync>
                <p:childTnLst>
                  <p:par>
                    <p:cTn id="165" fill="hold" nodeType="clickPar">
                      <p:stCondLst>
                        <p:cond delay="0"/>
                      </p:stCondLst>
                      <p:childTnLst>
                        <p:par>
                          <p:cTn id="166" fill="hold" nodeType="withGroup">
                            <p:stCondLst>
                              <p:cond delay="0"/>
                            </p:stCondLst>
                            <p:childTnLst>
                              <p:par>
                                <p:cTn id="167" presetID="8" presetClass="exit" presetSubtype="16" fill="hold" grpId="0" nodeType="clickEffect">
                                  <p:stCondLst>
                                    <p:cond delay="0"/>
                                  </p:stCondLst>
                                  <p:childTnLst>
                                    <p:animEffect transition="out" filter="diamond(in)">
                                      <p:cBhvr>
                                        <p:cTn id="168" dur="1000"/>
                                        <p:tgtEl>
                                          <p:spTgt spid="73"/>
                                        </p:tgtEl>
                                      </p:cBhvr>
                                    </p:animEffect>
                                    <p:set>
                                      <p:cBhvr>
                                        <p:cTn id="169"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70" restart="whenNotActive" fill="hold" evtFilter="cancelBubble" nodeType="interactiveSeq">
                <p:stCondLst>
                  <p:cond evt="onClick" delay="0">
                    <p:tgtEl>
                      <p:spTgt spid="77"/>
                    </p:tgtEl>
                  </p:cond>
                </p:stCondLst>
                <p:endSync evt="end" delay="0">
                  <p:rtn val="all"/>
                </p:endSync>
                <p:childTnLst>
                  <p:par>
                    <p:cTn id="171" fill="hold" nodeType="clickPar">
                      <p:stCondLst>
                        <p:cond delay="0"/>
                      </p:stCondLst>
                      <p:childTnLst>
                        <p:par>
                          <p:cTn id="172" fill="hold" nodeType="withGroup">
                            <p:stCondLst>
                              <p:cond delay="0"/>
                            </p:stCondLst>
                            <p:childTnLst>
                              <p:par>
                                <p:cTn id="173" presetID="8" presetClass="exit" presetSubtype="16" fill="hold" grpId="0" nodeType="clickEffect">
                                  <p:stCondLst>
                                    <p:cond delay="0"/>
                                  </p:stCondLst>
                                  <p:childTnLst>
                                    <p:animEffect transition="out" filter="diamond(in)">
                                      <p:cBhvr>
                                        <p:cTn id="174" dur="1000"/>
                                        <p:tgtEl>
                                          <p:spTgt spid="77"/>
                                        </p:tgtEl>
                                      </p:cBhvr>
                                    </p:animEffect>
                                    <p:set>
                                      <p:cBhvr>
                                        <p:cTn id="175" dur="1" fill="hold">
                                          <p:stCondLst>
                                            <p:cond delay="9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176" restart="whenNotActive" fill="hold" evtFilter="cancelBubble" nodeType="interactiveSeq">
                <p:stCondLst>
                  <p:cond evt="onClick" delay="0">
                    <p:tgtEl>
                      <p:spTgt spid="76"/>
                    </p:tgtEl>
                  </p:cond>
                </p:stCondLst>
                <p:endSync evt="end" delay="0">
                  <p:rtn val="all"/>
                </p:endSync>
                <p:childTnLst>
                  <p:par>
                    <p:cTn id="177" fill="hold" nodeType="clickPar">
                      <p:stCondLst>
                        <p:cond delay="0"/>
                      </p:stCondLst>
                      <p:childTnLst>
                        <p:par>
                          <p:cTn id="178" fill="hold" nodeType="withGroup">
                            <p:stCondLst>
                              <p:cond delay="0"/>
                            </p:stCondLst>
                            <p:childTnLst>
                              <p:par>
                                <p:cTn id="179" presetID="8" presetClass="exit" presetSubtype="16" fill="hold" grpId="0" nodeType="clickEffect">
                                  <p:stCondLst>
                                    <p:cond delay="0"/>
                                  </p:stCondLst>
                                  <p:childTnLst>
                                    <p:animEffect transition="out" filter="diamond(in)">
                                      <p:cBhvr>
                                        <p:cTn id="180" dur="1000"/>
                                        <p:tgtEl>
                                          <p:spTgt spid="76"/>
                                        </p:tgtEl>
                                      </p:cBhvr>
                                    </p:animEffect>
                                    <p:set>
                                      <p:cBhvr>
                                        <p:cTn id="181"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182" restart="whenNotActive" fill="hold" evtFilter="cancelBubble" nodeType="interactiveSeq">
                <p:stCondLst>
                  <p:cond evt="onClick" delay="0">
                    <p:tgtEl>
                      <p:spTgt spid="80"/>
                    </p:tgtEl>
                  </p:cond>
                </p:stCondLst>
                <p:endSync evt="end" delay="0">
                  <p:rtn val="all"/>
                </p:endSync>
                <p:childTnLst>
                  <p:par>
                    <p:cTn id="183" fill="hold" nodeType="clickPar">
                      <p:stCondLst>
                        <p:cond delay="0"/>
                      </p:stCondLst>
                      <p:childTnLst>
                        <p:par>
                          <p:cTn id="184" fill="hold" nodeType="withGroup">
                            <p:stCondLst>
                              <p:cond delay="0"/>
                            </p:stCondLst>
                            <p:childTnLst>
                              <p:par>
                                <p:cTn id="185" presetID="8" presetClass="exit" presetSubtype="16" fill="hold" grpId="0" nodeType="clickEffect">
                                  <p:stCondLst>
                                    <p:cond delay="0"/>
                                  </p:stCondLst>
                                  <p:childTnLst>
                                    <p:animEffect transition="out" filter="diamond(in)">
                                      <p:cBhvr>
                                        <p:cTn id="186" dur="1000"/>
                                        <p:tgtEl>
                                          <p:spTgt spid="80"/>
                                        </p:tgtEl>
                                      </p:cBhvr>
                                    </p:animEffect>
                                    <p:set>
                                      <p:cBhvr>
                                        <p:cTn id="187"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88" restart="whenNotActive" fill="hold" evtFilter="cancelBubble" nodeType="interactiveSeq">
                <p:stCondLst>
                  <p:cond evt="onClick" delay="0">
                    <p:tgtEl>
                      <p:spTgt spid="79"/>
                    </p:tgtEl>
                  </p:cond>
                </p:stCondLst>
                <p:endSync evt="end" delay="0">
                  <p:rtn val="all"/>
                </p:endSync>
                <p:childTnLst>
                  <p:par>
                    <p:cTn id="189" fill="hold" nodeType="clickPar">
                      <p:stCondLst>
                        <p:cond delay="0"/>
                      </p:stCondLst>
                      <p:childTnLst>
                        <p:par>
                          <p:cTn id="190" fill="hold" nodeType="withGroup">
                            <p:stCondLst>
                              <p:cond delay="0"/>
                            </p:stCondLst>
                            <p:childTnLst>
                              <p:par>
                                <p:cTn id="191" presetID="8" presetClass="exit" presetSubtype="16" fill="hold" grpId="0" nodeType="clickEffect">
                                  <p:stCondLst>
                                    <p:cond delay="0"/>
                                  </p:stCondLst>
                                  <p:childTnLst>
                                    <p:animEffect transition="out" filter="diamond(in)">
                                      <p:cBhvr>
                                        <p:cTn id="192" dur="1000"/>
                                        <p:tgtEl>
                                          <p:spTgt spid="79"/>
                                        </p:tgtEl>
                                      </p:cBhvr>
                                    </p:animEffect>
                                    <p:set>
                                      <p:cBhvr>
                                        <p:cTn id="193"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194" restart="whenNotActive" fill="hold" evtFilter="cancelBubble" nodeType="interactiveSeq">
                <p:stCondLst>
                  <p:cond evt="onClick" delay="0">
                    <p:tgtEl>
                      <p:spTgt spid="83"/>
                    </p:tgtEl>
                  </p:cond>
                </p:stCondLst>
                <p:endSync evt="end" delay="0">
                  <p:rtn val="all"/>
                </p:endSync>
                <p:childTnLst>
                  <p:par>
                    <p:cTn id="195" fill="hold" nodeType="clickPar">
                      <p:stCondLst>
                        <p:cond delay="0"/>
                      </p:stCondLst>
                      <p:childTnLst>
                        <p:par>
                          <p:cTn id="196" fill="hold" nodeType="withGroup">
                            <p:stCondLst>
                              <p:cond delay="0"/>
                            </p:stCondLst>
                            <p:childTnLst>
                              <p:par>
                                <p:cTn id="197" presetID="8" presetClass="exit" presetSubtype="16" fill="hold" grpId="0" nodeType="clickEffect">
                                  <p:stCondLst>
                                    <p:cond delay="0"/>
                                  </p:stCondLst>
                                  <p:childTnLst>
                                    <p:animEffect transition="out" filter="diamond(in)">
                                      <p:cBhvr>
                                        <p:cTn id="198" dur="1000"/>
                                        <p:tgtEl>
                                          <p:spTgt spid="83"/>
                                        </p:tgtEl>
                                      </p:cBhvr>
                                    </p:animEffect>
                                    <p:set>
                                      <p:cBhvr>
                                        <p:cTn id="199"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200" restart="whenNotActive" fill="hold" evtFilter="cancelBubble" nodeType="interactiveSeq">
                <p:stCondLst>
                  <p:cond evt="onClick" delay="0">
                    <p:tgtEl>
                      <p:spTgt spid="82"/>
                    </p:tgtEl>
                  </p:cond>
                </p:stCondLst>
                <p:endSync evt="end" delay="0">
                  <p:rtn val="all"/>
                </p:endSync>
                <p:childTnLst>
                  <p:par>
                    <p:cTn id="201" fill="hold" nodeType="clickPar">
                      <p:stCondLst>
                        <p:cond delay="0"/>
                      </p:stCondLst>
                      <p:childTnLst>
                        <p:par>
                          <p:cTn id="202" fill="hold" nodeType="withGroup">
                            <p:stCondLst>
                              <p:cond delay="0"/>
                            </p:stCondLst>
                            <p:childTnLst>
                              <p:par>
                                <p:cTn id="203" presetID="8" presetClass="exit" presetSubtype="16" fill="hold" grpId="0" nodeType="clickEffect">
                                  <p:stCondLst>
                                    <p:cond delay="0"/>
                                  </p:stCondLst>
                                  <p:childTnLst>
                                    <p:animEffect transition="out" filter="diamond(in)">
                                      <p:cBhvr>
                                        <p:cTn id="204" dur="1000"/>
                                        <p:tgtEl>
                                          <p:spTgt spid="82"/>
                                        </p:tgtEl>
                                      </p:cBhvr>
                                    </p:animEffect>
                                    <p:set>
                                      <p:cBhvr>
                                        <p:cTn id="20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206" restart="whenNotActive" fill="hold" evtFilter="cancelBubble" nodeType="interactiveSeq">
                <p:stCondLst>
                  <p:cond evt="onClick" delay="0">
                    <p:tgtEl>
                      <p:spTgt spid="86"/>
                    </p:tgtEl>
                  </p:cond>
                </p:stCondLst>
                <p:endSync evt="end" delay="0">
                  <p:rtn val="all"/>
                </p:endSync>
                <p:childTnLst>
                  <p:par>
                    <p:cTn id="207" fill="hold" nodeType="clickPar">
                      <p:stCondLst>
                        <p:cond delay="0"/>
                      </p:stCondLst>
                      <p:childTnLst>
                        <p:par>
                          <p:cTn id="208" fill="hold" nodeType="withGroup">
                            <p:stCondLst>
                              <p:cond delay="0"/>
                            </p:stCondLst>
                            <p:childTnLst>
                              <p:par>
                                <p:cTn id="209" presetID="8" presetClass="exit" presetSubtype="16" fill="hold" grpId="0" nodeType="clickEffect">
                                  <p:stCondLst>
                                    <p:cond delay="0"/>
                                  </p:stCondLst>
                                  <p:childTnLst>
                                    <p:animEffect transition="out" filter="diamond(in)">
                                      <p:cBhvr>
                                        <p:cTn id="210" dur="1000"/>
                                        <p:tgtEl>
                                          <p:spTgt spid="86"/>
                                        </p:tgtEl>
                                      </p:cBhvr>
                                    </p:animEffect>
                                    <p:set>
                                      <p:cBhvr>
                                        <p:cTn id="211" dur="1" fill="hold">
                                          <p:stCondLst>
                                            <p:cond delay="999"/>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212" restart="whenNotActive" fill="hold" evtFilter="cancelBubble" nodeType="interactiveSeq">
                <p:stCondLst>
                  <p:cond evt="onClick" delay="0">
                    <p:tgtEl>
                      <p:spTgt spid="85"/>
                    </p:tgtEl>
                  </p:cond>
                </p:stCondLst>
                <p:endSync evt="end" delay="0">
                  <p:rtn val="all"/>
                </p:endSync>
                <p:childTnLst>
                  <p:par>
                    <p:cTn id="213" fill="hold" nodeType="clickPar">
                      <p:stCondLst>
                        <p:cond delay="0"/>
                      </p:stCondLst>
                      <p:childTnLst>
                        <p:par>
                          <p:cTn id="214" fill="hold" nodeType="withGroup">
                            <p:stCondLst>
                              <p:cond delay="0"/>
                            </p:stCondLst>
                            <p:childTnLst>
                              <p:par>
                                <p:cTn id="215" presetID="8" presetClass="exit" presetSubtype="16" fill="hold" grpId="0" nodeType="clickEffect">
                                  <p:stCondLst>
                                    <p:cond delay="0"/>
                                  </p:stCondLst>
                                  <p:childTnLst>
                                    <p:animEffect transition="out" filter="diamond(in)">
                                      <p:cBhvr>
                                        <p:cTn id="216" dur="1000"/>
                                        <p:tgtEl>
                                          <p:spTgt spid="85"/>
                                        </p:tgtEl>
                                      </p:cBhvr>
                                    </p:animEffect>
                                    <p:set>
                                      <p:cBhvr>
                                        <p:cTn id="217"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218" restart="whenNotActive" fill="hold" evtFilter="cancelBubble" nodeType="interactiveSeq">
                <p:stCondLst>
                  <p:cond evt="onClick" delay="0">
                    <p:tgtEl>
                      <p:spTgt spid="89"/>
                    </p:tgtEl>
                  </p:cond>
                </p:stCondLst>
                <p:endSync evt="end" delay="0">
                  <p:rtn val="all"/>
                </p:endSync>
                <p:childTnLst>
                  <p:par>
                    <p:cTn id="219" fill="hold" nodeType="clickPar">
                      <p:stCondLst>
                        <p:cond delay="0"/>
                      </p:stCondLst>
                      <p:childTnLst>
                        <p:par>
                          <p:cTn id="220" fill="hold" nodeType="withGroup">
                            <p:stCondLst>
                              <p:cond delay="0"/>
                            </p:stCondLst>
                            <p:childTnLst>
                              <p:par>
                                <p:cTn id="221" presetID="8" presetClass="exit" presetSubtype="16" fill="hold" grpId="0" nodeType="clickEffect">
                                  <p:stCondLst>
                                    <p:cond delay="0"/>
                                  </p:stCondLst>
                                  <p:childTnLst>
                                    <p:animEffect transition="out" filter="diamond(in)">
                                      <p:cBhvr>
                                        <p:cTn id="222" dur="1000"/>
                                        <p:tgtEl>
                                          <p:spTgt spid="89"/>
                                        </p:tgtEl>
                                      </p:cBhvr>
                                    </p:animEffect>
                                    <p:set>
                                      <p:cBhvr>
                                        <p:cTn id="223" dur="1" fill="hold">
                                          <p:stCondLst>
                                            <p:cond delay="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224" restart="whenNotActive" fill="hold" evtFilter="cancelBubble" nodeType="interactiveSeq">
                <p:stCondLst>
                  <p:cond evt="onClick" delay="0">
                    <p:tgtEl>
                      <p:spTgt spid="88"/>
                    </p:tgtEl>
                  </p:cond>
                </p:stCondLst>
                <p:endSync evt="end" delay="0">
                  <p:rtn val="all"/>
                </p:endSync>
                <p:childTnLst>
                  <p:par>
                    <p:cTn id="225" fill="hold" nodeType="clickPar">
                      <p:stCondLst>
                        <p:cond delay="0"/>
                      </p:stCondLst>
                      <p:childTnLst>
                        <p:par>
                          <p:cTn id="226" fill="hold" nodeType="withGroup">
                            <p:stCondLst>
                              <p:cond delay="0"/>
                            </p:stCondLst>
                            <p:childTnLst>
                              <p:par>
                                <p:cTn id="227" presetID="8" presetClass="exit" presetSubtype="16" fill="hold" grpId="0" nodeType="clickEffect">
                                  <p:stCondLst>
                                    <p:cond delay="0"/>
                                  </p:stCondLst>
                                  <p:childTnLst>
                                    <p:animEffect transition="out" filter="diamond(in)">
                                      <p:cBhvr>
                                        <p:cTn id="228" dur="1000"/>
                                        <p:tgtEl>
                                          <p:spTgt spid="88"/>
                                        </p:tgtEl>
                                      </p:cBhvr>
                                    </p:animEffect>
                                    <p:set>
                                      <p:cBhvr>
                                        <p:cTn id="229" dur="1" fill="hold">
                                          <p:stCondLst>
                                            <p:cond delay="9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230" restart="whenNotActive" fill="hold" evtFilter="cancelBubble" nodeType="interactiveSeq">
                <p:stCondLst>
                  <p:cond evt="onClick" delay="0">
                    <p:tgtEl>
                      <p:spTgt spid="92"/>
                    </p:tgtEl>
                  </p:cond>
                </p:stCondLst>
                <p:endSync evt="end" delay="0">
                  <p:rtn val="all"/>
                </p:endSync>
                <p:childTnLst>
                  <p:par>
                    <p:cTn id="231" fill="hold" nodeType="clickPar">
                      <p:stCondLst>
                        <p:cond delay="0"/>
                      </p:stCondLst>
                      <p:childTnLst>
                        <p:par>
                          <p:cTn id="232" fill="hold" nodeType="withGroup">
                            <p:stCondLst>
                              <p:cond delay="0"/>
                            </p:stCondLst>
                            <p:childTnLst>
                              <p:par>
                                <p:cTn id="233" presetID="8" presetClass="exit" presetSubtype="16" fill="hold" grpId="0" nodeType="clickEffect">
                                  <p:stCondLst>
                                    <p:cond delay="0"/>
                                  </p:stCondLst>
                                  <p:childTnLst>
                                    <p:animEffect transition="out" filter="diamond(in)">
                                      <p:cBhvr>
                                        <p:cTn id="234" dur="1000"/>
                                        <p:tgtEl>
                                          <p:spTgt spid="92"/>
                                        </p:tgtEl>
                                      </p:cBhvr>
                                    </p:animEffect>
                                    <p:set>
                                      <p:cBhvr>
                                        <p:cTn id="235" dur="1" fill="hold">
                                          <p:stCondLst>
                                            <p:cond delay="9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236" restart="whenNotActive" fill="hold" evtFilter="cancelBubble" nodeType="interactiveSeq">
                <p:stCondLst>
                  <p:cond evt="onClick" delay="0">
                    <p:tgtEl>
                      <p:spTgt spid="91"/>
                    </p:tgtEl>
                  </p:cond>
                </p:stCondLst>
                <p:endSync evt="end" delay="0">
                  <p:rtn val="all"/>
                </p:endSync>
                <p:childTnLst>
                  <p:par>
                    <p:cTn id="237" fill="hold" nodeType="clickPar">
                      <p:stCondLst>
                        <p:cond delay="0"/>
                      </p:stCondLst>
                      <p:childTnLst>
                        <p:par>
                          <p:cTn id="238" fill="hold" nodeType="withGroup">
                            <p:stCondLst>
                              <p:cond delay="0"/>
                            </p:stCondLst>
                            <p:childTnLst>
                              <p:par>
                                <p:cTn id="239" presetID="8" presetClass="exit" presetSubtype="16" fill="hold" grpId="0" nodeType="clickEffect">
                                  <p:stCondLst>
                                    <p:cond delay="0"/>
                                  </p:stCondLst>
                                  <p:childTnLst>
                                    <p:animEffect transition="out" filter="diamond(in)">
                                      <p:cBhvr>
                                        <p:cTn id="240" dur="1000"/>
                                        <p:tgtEl>
                                          <p:spTgt spid="91"/>
                                        </p:tgtEl>
                                      </p:cBhvr>
                                    </p:animEffect>
                                    <p:set>
                                      <p:cBhvr>
                                        <p:cTn id="241" dur="1" fill="hold">
                                          <p:stCondLst>
                                            <p:cond delay="9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242" restart="whenNotActive" fill="hold" evtFilter="cancelBubble" nodeType="interactiveSeq">
                <p:stCondLst>
                  <p:cond evt="onClick" delay="0">
                    <p:tgtEl>
                      <p:spTgt spid="110"/>
                    </p:tgtEl>
                  </p:cond>
                </p:stCondLst>
                <p:endSync evt="end" delay="0">
                  <p:rtn val="all"/>
                </p:endSync>
                <p:childTnLst>
                  <p:par>
                    <p:cTn id="243" fill="hold" nodeType="clickPar">
                      <p:stCondLst>
                        <p:cond delay="0"/>
                      </p:stCondLst>
                      <p:childTnLst>
                        <p:par>
                          <p:cTn id="244" fill="hold" nodeType="withGroup">
                            <p:stCondLst>
                              <p:cond delay="0"/>
                            </p:stCondLst>
                            <p:childTnLst>
                              <p:par>
                                <p:cTn id="245" presetID="8" presetClass="exit" presetSubtype="16" fill="hold" grpId="0" nodeType="clickEffect">
                                  <p:stCondLst>
                                    <p:cond delay="0"/>
                                  </p:stCondLst>
                                  <p:childTnLst>
                                    <p:animEffect transition="out" filter="diamond(in)">
                                      <p:cBhvr>
                                        <p:cTn id="246" dur="1000"/>
                                        <p:tgtEl>
                                          <p:spTgt spid="110"/>
                                        </p:tgtEl>
                                      </p:cBhvr>
                                    </p:animEffect>
                                    <p:set>
                                      <p:cBhvr>
                                        <p:cTn id="247" dur="1" fill="hold">
                                          <p:stCondLst>
                                            <p:cond delay="9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248" restart="whenNotActive" fill="hold" evtFilter="cancelBubble" nodeType="interactiveSeq">
                <p:stCondLst>
                  <p:cond evt="onClick" delay="0">
                    <p:tgtEl>
                      <p:spTgt spid="109"/>
                    </p:tgtEl>
                  </p:cond>
                </p:stCondLst>
                <p:endSync evt="end" delay="0">
                  <p:rtn val="all"/>
                </p:endSync>
                <p:childTnLst>
                  <p:par>
                    <p:cTn id="249" fill="hold" nodeType="clickPar">
                      <p:stCondLst>
                        <p:cond delay="0"/>
                      </p:stCondLst>
                      <p:childTnLst>
                        <p:par>
                          <p:cTn id="250" fill="hold" nodeType="withGroup">
                            <p:stCondLst>
                              <p:cond delay="0"/>
                            </p:stCondLst>
                            <p:childTnLst>
                              <p:par>
                                <p:cTn id="251" presetID="8" presetClass="exit" presetSubtype="16" fill="hold" grpId="0" nodeType="clickEffect">
                                  <p:stCondLst>
                                    <p:cond delay="0"/>
                                  </p:stCondLst>
                                  <p:childTnLst>
                                    <p:animEffect transition="out" filter="diamond(in)">
                                      <p:cBhvr>
                                        <p:cTn id="252" dur="1000"/>
                                        <p:tgtEl>
                                          <p:spTgt spid="109"/>
                                        </p:tgtEl>
                                      </p:cBhvr>
                                    </p:animEffect>
                                    <p:set>
                                      <p:cBhvr>
                                        <p:cTn id="253" dur="1" fill="hold">
                                          <p:stCondLst>
                                            <p:cond delay="9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254" restart="whenNotActive" fill="hold" evtFilter="cancelBubble" nodeType="interactiveSeq">
                <p:stCondLst>
                  <p:cond evt="onClick" delay="0">
                    <p:tgtEl>
                      <p:spTgt spid="113"/>
                    </p:tgtEl>
                  </p:cond>
                </p:stCondLst>
                <p:endSync evt="end" delay="0">
                  <p:rtn val="all"/>
                </p:endSync>
                <p:childTnLst>
                  <p:par>
                    <p:cTn id="255" fill="hold" nodeType="clickPar">
                      <p:stCondLst>
                        <p:cond delay="0"/>
                      </p:stCondLst>
                      <p:childTnLst>
                        <p:par>
                          <p:cTn id="256" fill="hold" nodeType="withGroup">
                            <p:stCondLst>
                              <p:cond delay="0"/>
                            </p:stCondLst>
                            <p:childTnLst>
                              <p:par>
                                <p:cTn id="257" presetID="8" presetClass="exit" presetSubtype="16" fill="hold" grpId="0" nodeType="clickEffect">
                                  <p:stCondLst>
                                    <p:cond delay="0"/>
                                  </p:stCondLst>
                                  <p:childTnLst>
                                    <p:animEffect transition="out" filter="diamond(in)">
                                      <p:cBhvr>
                                        <p:cTn id="258" dur="1000"/>
                                        <p:tgtEl>
                                          <p:spTgt spid="113"/>
                                        </p:tgtEl>
                                      </p:cBhvr>
                                    </p:animEffect>
                                    <p:set>
                                      <p:cBhvr>
                                        <p:cTn id="259" dur="1" fill="hold">
                                          <p:stCondLst>
                                            <p:cond delay="9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260" restart="whenNotActive" fill="hold" evtFilter="cancelBubble" nodeType="interactiveSeq">
                <p:stCondLst>
                  <p:cond evt="onClick" delay="0">
                    <p:tgtEl>
                      <p:spTgt spid="112"/>
                    </p:tgtEl>
                  </p:cond>
                </p:stCondLst>
                <p:endSync evt="end" delay="0">
                  <p:rtn val="all"/>
                </p:endSync>
                <p:childTnLst>
                  <p:par>
                    <p:cTn id="261" fill="hold" nodeType="clickPar">
                      <p:stCondLst>
                        <p:cond delay="0"/>
                      </p:stCondLst>
                      <p:childTnLst>
                        <p:par>
                          <p:cTn id="262" fill="hold" nodeType="withGroup">
                            <p:stCondLst>
                              <p:cond delay="0"/>
                            </p:stCondLst>
                            <p:childTnLst>
                              <p:par>
                                <p:cTn id="263" presetID="8" presetClass="exit" presetSubtype="16" fill="hold" grpId="0" nodeType="clickEffect">
                                  <p:stCondLst>
                                    <p:cond delay="0"/>
                                  </p:stCondLst>
                                  <p:childTnLst>
                                    <p:animEffect transition="out" filter="diamond(in)">
                                      <p:cBhvr>
                                        <p:cTn id="264" dur="1000"/>
                                        <p:tgtEl>
                                          <p:spTgt spid="112"/>
                                        </p:tgtEl>
                                      </p:cBhvr>
                                    </p:animEffect>
                                    <p:set>
                                      <p:cBhvr>
                                        <p:cTn id="265" dur="1" fill="hold">
                                          <p:stCondLst>
                                            <p:cond delay="9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266" restart="whenNotActive" fill="hold" evtFilter="cancelBubble" nodeType="interactiveSeq">
                <p:stCondLst>
                  <p:cond evt="onClick" delay="0">
                    <p:tgtEl>
                      <p:spTgt spid="116"/>
                    </p:tgtEl>
                  </p:cond>
                </p:stCondLst>
                <p:endSync evt="end" delay="0">
                  <p:rtn val="all"/>
                </p:endSync>
                <p:childTnLst>
                  <p:par>
                    <p:cTn id="267" fill="hold" nodeType="clickPar">
                      <p:stCondLst>
                        <p:cond delay="0"/>
                      </p:stCondLst>
                      <p:childTnLst>
                        <p:par>
                          <p:cTn id="268" fill="hold" nodeType="withGroup">
                            <p:stCondLst>
                              <p:cond delay="0"/>
                            </p:stCondLst>
                            <p:childTnLst>
                              <p:par>
                                <p:cTn id="269" presetID="8" presetClass="exit" presetSubtype="16" fill="hold" grpId="0" nodeType="clickEffect">
                                  <p:stCondLst>
                                    <p:cond delay="0"/>
                                  </p:stCondLst>
                                  <p:childTnLst>
                                    <p:animEffect transition="out" filter="diamond(in)">
                                      <p:cBhvr>
                                        <p:cTn id="270" dur="1000"/>
                                        <p:tgtEl>
                                          <p:spTgt spid="116"/>
                                        </p:tgtEl>
                                      </p:cBhvr>
                                    </p:animEffect>
                                    <p:set>
                                      <p:cBhvr>
                                        <p:cTn id="271" dur="1" fill="hold">
                                          <p:stCondLst>
                                            <p:cond delay="9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272" restart="whenNotActive" fill="hold" evtFilter="cancelBubble" nodeType="interactiveSeq">
                <p:stCondLst>
                  <p:cond evt="onClick" delay="0">
                    <p:tgtEl>
                      <p:spTgt spid="115"/>
                    </p:tgtEl>
                  </p:cond>
                </p:stCondLst>
                <p:endSync evt="end" delay="0">
                  <p:rtn val="all"/>
                </p:endSync>
                <p:childTnLst>
                  <p:par>
                    <p:cTn id="273" fill="hold" nodeType="clickPar">
                      <p:stCondLst>
                        <p:cond delay="0"/>
                      </p:stCondLst>
                      <p:childTnLst>
                        <p:par>
                          <p:cTn id="274" fill="hold" nodeType="withGroup">
                            <p:stCondLst>
                              <p:cond delay="0"/>
                            </p:stCondLst>
                            <p:childTnLst>
                              <p:par>
                                <p:cTn id="275" presetID="8" presetClass="exit" presetSubtype="16" fill="hold" grpId="0" nodeType="clickEffect">
                                  <p:stCondLst>
                                    <p:cond delay="0"/>
                                  </p:stCondLst>
                                  <p:childTnLst>
                                    <p:animEffect transition="out" filter="diamond(in)">
                                      <p:cBhvr>
                                        <p:cTn id="276" dur="1000"/>
                                        <p:tgtEl>
                                          <p:spTgt spid="115"/>
                                        </p:tgtEl>
                                      </p:cBhvr>
                                    </p:animEffect>
                                    <p:set>
                                      <p:cBhvr>
                                        <p:cTn id="277" dur="1" fill="hold">
                                          <p:stCondLst>
                                            <p:cond delay="9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278" restart="whenNotActive" fill="hold" evtFilter="cancelBubble" nodeType="interactiveSeq">
                <p:stCondLst>
                  <p:cond evt="onClick" delay="0">
                    <p:tgtEl>
                      <p:spTgt spid="119"/>
                    </p:tgtEl>
                  </p:cond>
                </p:stCondLst>
                <p:endSync evt="end" delay="0">
                  <p:rtn val="all"/>
                </p:endSync>
                <p:childTnLst>
                  <p:par>
                    <p:cTn id="279" fill="hold" nodeType="clickPar">
                      <p:stCondLst>
                        <p:cond delay="0"/>
                      </p:stCondLst>
                      <p:childTnLst>
                        <p:par>
                          <p:cTn id="280" fill="hold" nodeType="withGroup">
                            <p:stCondLst>
                              <p:cond delay="0"/>
                            </p:stCondLst>
                            <p:childTnLst>
                              <p:par>
                                <p:cTn id="281" presetID="8" presetClass="exit" presetSubtype="16" fill="hold" grpId="0" nodeType="clickEffect">
                                  <p:stCondLst>
                                    <p:cond delay="0"/>
                                  </p:stCondLst>
                                  <p:childTnLst>
                                    <p:animEffect transition="out" filter="diamond(in)">
                                      <p:cBhvr>
                                        <p:cTn id="282" dur="1000"/>
                                        <p:tgtEl>
                                          <p:spTgt spid="119"/>
                                        </p:tgtEl>
                                      </p:cBhvr>
                                    </p:animEffect>
                                    <p:set>
                                      <p:cBhvr>
                                        <p:cTn id="283" dur="1" fill="hold">
                                          <p:stCondLst>
                                            <p:cond delay="9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284" restart="whenNotActive" fill="hold" evtFilter="cancelBubble" nodeType="interactiveSeq">
                <p:stCondLst>
                  <p:cond evt="onClick" delay="0">
                    <p:tgtEl>
                      <p:spTgt spid="118"/>
                    </p:tgtEl>
                  </p:cond>
                </p:stCondLst>
                <p:endSync evt="end" delay="0">
                  <p:rtn val="all"/>
                </p:endSync>
                <p:childTnLst>
                  <p:par>
                    <p:cTn id="285" fill="hold" nodeType="clickPar">
                      <p:stCondLst>
                        <p:cond delay="0"/>
                      </p:stCondLst>
                      <p:childTnLst>
                        <p:par>
                          <p:cTn id="286" fill="hold" nodeType="withGroup">
                            <p:stCondLst>
                              <p:cond delay="0"/>
                            </p:stCondLst>
                            <p:childTnLst>
                              <p:par>
                                <p:cTn id="287" presetID="8" presetClass="exit" presetSubtype="16" fill="hold" grpId="0" nodeType="clickEffect">
                                  <p:stCondLst>
                                    <p:cond delay="0"/>
                                  </p:stCondLst>
                                  <p:childTnLst>
                                    <p:animEffect transition="out" filter="diamond(in)">
                                      <p:cBhvr>
                                        <p:cTn id="288" dur="1000"/>
                                        <p:tgtEl>
                                          <p:spTgt spid="118"/>
                                        </p:tgtEl>
                                      </p:cBhvr>
                                    </p:animEffect>
                                    <p:set>
                                      <p:cBhvr>
                                        <p:cTn id="289" dur="1" fill="hold">
                                          <p:stCondLst>
                                            <p:cond delay="9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290" restart="whenNotActive" fill="hold" evtFilter="cancelBubble" nodeType="interactiveSeq">
                <p:stCondLst>
                  <p:cond evt="onClick" delay="0">
                    <p:tgtEl>
                      <p:spTgt spid="122"/>
                    </p:tgtEl>
                  </p:cond>
                </p:stCondLst>
                <p:endSync evt="end" delay="0">
                  <p:rtn val="all"/>
                </p:endSync>
                <p:childTnLst>
                  <p:par>
                    <p:cTn id="291" fill="hold" nodeType="clickPar">
                      <p:stCondLst>
                        <p:cond delay="0"/>
                      </p:stCondLst>
                      <p:childTnLst>
                        <p:par>
                          <p:cTn id="292" fill="hold" nodeType="withGroup">
                            <p:stCondLst>
                              <p:cond delay="0"/>
                            </p:stCondLst>
                            <p:childTnLst>
                              <p:par>
                                <p:cTn id="293" presetID="8" presetClass="exit" presetSubtype="16" fill="hold" grpId="0" nodeType="clickEffect">
                                  <p:stCondLst>
                                    <p:cond delay="0"/>
                                  </p:stCondLst>
                                  <p:childTnLst>
                                    <p:animEffect transition="out" filter="diamond(in)">
                                      <p:cBhvr>
                                        <p:cTn id="294" dur="1000"/>
                                        <p:tgtEl>
                                          <p:spTgt spid="122"/>
                                        </p:tgtEl>
                                      </p:cBhvr>
                                    </p:animEffect>
                                    <p:set>
                                      <p:cBhvr>
                                        <p:cTn id="295" dur="1" fill="hold">
                                          <p:stCondLst>
                                            <p:cond delay="9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296" restart="whenNotActive" fill="hold" evtFilter="cancelBubble" nodeType="interactiveSeq">
                <p:stCondLst>
                  <p:cond evt="onClick" delay="0">
                    <p:tgtEl>
                      <p:spTgt spid="121"/>
                    </p:tgtEl>
                  </p:cond>
                </p:stCondLst>
                <p:endSync evt="end" delay="0">
                  <p:rtn val="all"/>
                </p:endSync>
                <p:childTnLst>
                  <p:par>
                    <p:cTn id="297" fill="hold" nodeType="clickPar">
                      <p:stCondLst>
                        <p:cond delay="0"/>
                      </p:stCondLst>
                      <p:childTnLst>
                        <p:par>
                          <p:cTn id="298" fill="hold" nodeType="withGroup">
                            <p:stCondLst>
                              <p:cond delay="0"/>
                            </p:stCondLst>
                            <p:childTnLst>
                              <p:par>
                                <p:cTn id="299" presetID="8" presetClass="exit" presetSubtype="16" fill="hold" grpId="0" nodeType="clickEffect">
                                  <p:stCondLst>
                                    <p:cond delay="0"/>
                                  </p:stCondLst>
                                  <p:childTnLst>
                                    <p:animEffect transition="out" filter="diamond(in)">
                                      <p:cBhvr>
                                        <p:cTn id="300" dur="1000"/>
                                        <p:tgtEl>
                                          <p:spTgt spid="121"/>
                                        </p:tgtEl>
                                      </p:cBhvr>
                                    </p:animEffect>
                                    <p:set>
                                      <p:cBhvr>
                                        <p:cTn id="301"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302" restart="whenNotActive" fill="hold" evtFilter="cancelBubble" nodeType="interactiveSeq">
                <p:stCondLst>
                  <p:cond evt="onClick" delay="0">
                    <p:tgtEl>
                      <p:spTgt spid="125"/>
                    </p:tgtEl>
                  </p:cond>
                </p:stCondLst>
                <p:endSync evt="end" delay="0">
                  <p:rtn val="all"/>
                </p:endSync>
                <p:childTnLst>
                  <p:par>
                    <p:cTn id="303" fill="hold" nodeType="clickPar">
                      <p:stCondLst>
                        <p:cond delay="0"/>
                      </p:stCondLst>
                      <p:childTnLst>
                        <p:par>
                          <p:cTn id="304" fill="hold" nodeType="withGroup">
                            <p:stCondLst>
                              <p:cond delay="0"/>
                            </p:stCondLst>
                            <p:childTnLst>
                              <p:par>
                                <p:cTn id="305" presetID="8" presetClass="exit" presetSubtype="16" fill="hold" grpId="0" nodeType="clickEffect">
                                  <p:stCondLst>
                                    <p:cond delay="0"/>
                                  </p:stCondLst>
                                  <p:childTnLst>
                                    <p:animEffect transition="out" filter="diamond(in)">
                                      <p:cBhvr>
                                        <p:cTn id="306" dur="1000"/>
                                        <p:tgtEl>
                                          <p:spTgt spid="125"/>
                                        </p:tgtEl>
                                      </p:cBhvr>
                                    </p:animEffect>
                                    <p:set>
                                      <p:cBhvr>
                                        <p:cTn id="307" dur="1" fill="hold">
                                          <p:stCondLst>
                                            <p:cond delay="99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5"/>
                  </p:tgtEl>
                </p:cond>
              </p:nextCondLst>
            </p:seq>
            <p:seq concurrent="1" nextAc="seek">
              <p:cTn id="308" restart="whenNotActive" fill="hold" evtFilter="cancelBubble" nodeType="interactiveSeq">
                <p:stCondLst>
                  <p:cond evt="onClick" delay="0">
                    <p:tgtEl>
                      <p:spTgt spid="124"/>
                    </p:tgtEl>
                  </p:cond>
                </p:stCondLst>
                <p:endSync evt="end" delay="0">
                  <p:rtn val="all"/>
                </p:endSync>
                <p:childTnLst>
                  <p:par>
                    <p:cTn id="309" fill="hold" nodeType="clickPar">
                      <p:stCondLst>
                        <p:cond delay="0"/>
                      </p:stCondLst>
                      <p:childTnLst>
                        <p:par>
                          <p:cTn id="310" fill="hold" nodeType="withGroup">
                            <p:stCondLst>
                              <p:cond delay="0"/>
                            </p:stCondLst>
                            <p:childTnLst>
                              <p:par>
                                <p:cTn id="311" presetID="8" presetClass="exit" presetSubtype="16" fill="hold" grpId="0" nodeType="clickEffect">
                                  <p:stCondLst>
                                    <p:cond delay="0"/>
                                  </p:stCondLst>
                                  <p:childTnLst>
                                    <p:animEffect transition="out" filter="diamond(in)">
                                      <p:cBhvr>
                                        <p:cTn id="312" dur="1000"/>
                                        <p:tgtEl>
                                          <p:spTgt spid="124"/>
                                        </p:tgtEl>
                                      </p:cBhvr>
                                    </p:animEffect>
                                    <p:set>
                                      <p:cBhvr>
                                        <p:cTn id="313" dur="1" fill="hold">
                                          <p:stCondLst>
                                            <p:cond delay="9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314" restart="whenNotActive" fill="hold" evtFilter="cancelBubble" nodeType="interactiveSeq">
                <p:stCondLst>
                  <p:cond evt="onClick" delay="0">
                    <p:tgtEl>
                      <p:spTgt spid="128"/>
                    </p:tgtEl>
                  </p:cond>
                </p:stCondLst>
                <p:endSync evt="end" delay="0">
                  <p:rtn val="all"/>
                </p:endSync>
                <p:childTnLst>
                  <p:par>
                    <p:cTn id="315" fill="hold" nodeType="clickPar">
                      <p:stCondLst>
                        <p:cond delay="0"/>
                      </p:stCondLst>
                      <p:childTnLst>
                        <p:par>
                          <p:cTn id="316" fill="hold" nodeType="withGroup">
                            <p:stCondLst>
                              <p:cond delay="0"/>
                            </p:stCondLst>
                            <p:childTnLst>
                              <p:par>
                                <p:cTn id="317" presetID="8" presetClass="exit" presetSubtype="16" fill="hold" grpId="0" nodeType="clickEffect">
                                  <p:stCondLst>
                                    <p:cond delay="0"/>
                                  </p:stCondLst>
                                  <p:childTnLst>
                                    <p:animEffect transition="out" filter="diamond(in)">
                                      <p:cBhvr>
                                        <p:cTn id="318" dur="1000"/>
                                        <p:tgtEl>
                                          <p:spTgt spid="128"/>
                                        </p:tgtEl>
                                      </p:cBhvr>
                                    </p:animEffect>
                                    <p:set>
                                      <p:cBhvr>
                                        <p:cTn id="319" dur="1" fill="hold">
                                          <p:stCondLst>
                                            <p:cond delay="999"/>
                                          </p:stCondLst>
                                        </p:cTn>
                                        <p:tgtEl>
                                          <p:spTgt spid="128"/>
                                        </p:tgtEl>
                                        <p:attrNameLst>
                                          <p:attrName>style.visibility</p:attrName>
                                        </p:attrNameLst>
                                      </p:cBhvr>
                                      <p:to>
                                        <p:strVal val="hidden"/>
                                      </p:to>
                                    </p:set>
                                  </p:childTnLst>
                                </p:cTn>
                              </p:par>
                            </p:childTnLst>
                          </p:cTn>
                        </p:par>
                      </p:childTnLst>
                    </p:cTn>
                  </p:par>
                </p:childTnLst>
              </p:cTn>
              <p:nextCondLst>
                <p:cond evt="onClick" delay="0">
                  <p:tgtEl>
                    <p:spTgt spid="128"/>
                  </p:tgtEl>
                </p:cond>
              </p:nextCondLst>
            </p:seq>
            <p:seq concurrent="1" nextAc="seek">
              <p:cTn id="320" restart="whenNotActive" fill="hold" evtFilter="cancelBubble" nodeType="interactiveSeq">
                <p:stCondLst>
                  <p:cond evt="onClick" delay="0">
                    <p:tgtEl>
                      <p:spTgt spid="127"/>
                    </p:tgtEl>
                  </p:cond>
                </p:stCondLst>
                <p:endSync evt="end" delay="0">
                  <p:rtn val="all"/>
                </p:endSync>
                <p:childTnLst>
                  <p:par>
                    <p:cTn id="321" fill="hold" nodeType="clickPar">
                      <p:stCondLst>
                        <p:cond delay="0"/>
                      </p:stCondLst>
                      <p:childTnLst>
                        <p:par>
                          <p:cTn id="322" fill="hold" nodeType="withGroup">
                            <p:stCondLst>
                              <p:cond delay="0"/>
                            </p:stCondLst>
                            <p:childTnLst>
                              <p:par>
                                <p:cTn id="323" presetID="8" presetClass="exit" presetSubtype="16" fill="hold" grpId="0" nodeType="clickEffect">
                                  <p:stCondLst>
                                    <p:cond delay="0"/>
                                  </p:stCondLst>
                                  <p:childTnLst>
                                    <p:animEffect transition="out" filter="diamond(in)">
                                      <p:cBhvr>
                                        <p:cTn id="324" dur="1000"/>
                                        <p:tgtEl>
                                          <p:spTgt spid="127"/>
                                        </p:tgtEl>
                                      </p:cBhvr>
                                    </p:animEffect>
                                    <p:set>
                                      <p:cBhvr>
                                        <p:cTn id="325" dur="1" fill="hold">
                                          <p:stCondLst>
                                            <p:cond delay="999"/>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7"/>
                  </p:tgtEl>
                </p:cond>
              </p:nextCondLst>
            </p:seq>
            <p:seq concurrent="1" nextAc="seek">
              <p:cTn id="326" restart="whenNotActive" fill="hold" evtFilter="cancelBubble" nodeType="interactiveSeq">
                <p:stCondLst>
                  <p:cond evt="onClick" delay="0">
                    <p:tgtEl>
                      <p:spTgt spid="131"/>
                    </p:tgtEl>
                  </p:cond>
                </p:stCondLst>
                <p:endSync evt="end" delay="0">
                  <p:rtn val="all"/>
                </p:endSync>
                <p:childTnLst>
                  <p:par>
                    <p:cTn id="327" fill="hold" nodeType="clickPar">
                      <p:stCondLst>
                        <p:cond delay="0"/>
                      </p:stCondLst>
                      <p:childTnLst>
                        <p:par>
                          <p:cTn id="328" fill="hold" nodeType="withGroup">
                            <p:stCondLst>
                              <p:cond delay="0"/>
                            </p:stCondLst>
                            <p:childTnLst>
                              <p:par>
                                <p:cTn id="329" presetID="8" presetClass="exit" presetSubtype="16" fill="hold" grpId="0" nodeType="clickEffect">
                                  <p:stCondLst>
                                    <p:cond delay="0"/>
                                  </p:stCondLst>
                                  <p:childTnLst>
                                    <p:animEffect transition="out" filter="diamond(in)">
                                      <p:cBhvr>
                                        <p:cTn id="330" dur="1000"/>
                                        <p:tgtEl>
                                          <p:spTgt spid="131"/>
                                        </p:tgtEl>
                                      </p:cBhvr>
                                    </p:animEffect>
                                    <p:set>
                                      <p:cBhvr>
                                        <p:cTn id="331" dur="1" fill="hold">
                                          <p:stCondLst>
                                            <p:cond delay="999"/>
                                          </p:stCondLst>
                                        </p:cTn>
                                        <p:tgtEl>
                                          <p:spTgt spid="131"/>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332" restart="whenNotActive" fill="hold" evtFilter="cancelBubble" nodeType="interactiveSeq">
                <p:stCondLst>
                  <p:cond evt="onClick" delay="0">
                    <p:tgtEl>
                      <p:spTgt spid="130"/>
                    </p:tgtEl>
                  </p:cond>
                </p:stCondLst>
                <p:endSync evt="end" delay="0">
                  <p:rtn val="all"/>
                </p:endSync>
                <p:childTnLst>
                  <p:par>
                    <p:cTn id="333" fill="hold" nodeType="clickPar">
                      <p:stCondLst>
                        <p:cond delay="0"/>
                      </p:stCondLst>
                      <p:childTnLst>
                        <p:par>
                          <p:cTn id="334" fill="hold" nodeType="withGroup">
                            <p:stCondLst>
                              <p:cond delay="0"/>
                            </p:stCondLst>
                            <p:childTnLst>
                              <p:par>
                                <p:cTn id="335" presetID="8" presetClass="exit" presetSubtype="16" fill="hold" grpId="0" nodeType="clickEffect">
                                  <p:stCondLst>
                                    <p:cond delay="0"/>
                                  </p:stCondLst>
                                  <p:childTnLst>
                                    <p:animEffect transition="out" filter="diamond(in)">
                                      <p:cBhvr>
                                        <p:cTn id="336" dur="1000"/>
                                        <p:tgtEl>
                                          <p:spTgt spid="130"/>
                                        </p:tgtEl>
                                      </p:cBhvr>
                                    </p:animEffect>
                                    <p:set>
                                      <p:cBhvr>
                                        <p:cTn id="337" dur="1" fill="hold">
                                          <p:stCondLst>
                                            <p:cond delay="9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338" restart="whenNotActive" fill="hold" evtFilter="cancelBubble" nodeType="interactiveSeq">
                <p:stCondLst>
                  <p:cond evt="onClick" delay="0">
                    <p:tgtEl>
                      <p:spTgt spid="134"/>
                    </p:tgtEl>
                  </p:cond>
                </p:stCondLst>
                <p:endSync evt="end" delay="0">
                  <p:rtn val="all"/>
                </p:endSync>
                <p:childTnLst>
                  <p:par>
                    <p:cTn id="339" fill="hold" nodeType="clickPar">
                      <p:stCondLst>
                        <p:cond delay="0"/>
                      </p:stCondLst>
                      <p:childTnLst>
                        <p:par>
                          <p:cTn id="340" fill="hold" nodeType="withGroup">
                            <p:stCondLst>
                              <p:cond delay="0"/>
                            </p:stCondLst>
                            <p:childTnLst>
                              <p:par>
                                <p:cTn id="341" presetID="8" presetClass="exit" presetSubtype="16" fill="hold" grpId="0" nodeType="clickEffect">
                                  <p:stCondLst>
                                    <p:cond delay="0"/>
                                  </p:stCondLst>
                                  <p:childTnLst>
                                    <p:animEffect transition="out" filter="diamond(in)">
                                      <p:cBhvr>
                                        <p:cTn id="342" dur="1000"/>
                                        <p:tgtEl>
                                          <p:spTgt spid="134"/>
                                        </p:tgtEl>
                                      </p:cBhvr>
                                    </p:animEffect>
                                    <p:set>
                                      <p:cBhvr>
                                        <p:cTn id="343" dur="1" fill="hold">
                                          <p:stCondLst>
                                            <p:cond delay="999"/>
                                          </p:stCondLst>
                                        </p:cTn>
                                        <p:tgtEl>
                                          <p:spTgt spid="134"/>
                                        </p:tgtEl>
                                        <p:attrNameLst>
                                          <p:attrName>style.visibility</p:attrName>
                                        </p:attrNameLst>
                                      </p:cBhvr>
                                      <p:to>
                                        <p:strVal val="hidden"/>
                                      </p:to>
                                    </p:set>
                                  </p:childTnLst>
                                </p:cTn>
                              </p:par>
                            </p:childTnLst>
                          </p:cTn>
                        </p:par>
                      </p:childTnLst>
                    </p:cTn>
                  </p:par>
                </p:childTnLst>
              </p:cTn>
              <p:nextCondLst>
                <p:cond evt="onClick" delay="0">
                  <p:tgtEl>
                    <p:spTgt spid="134"/>
                  </p:tgtEl>
                </p:cond>
              </p:nextCondLst>
            </p:seq>
            <p:seq concurrent="1" nextAc="seek">
              <p:cTn id="344" restart="whenNotActive" fill="hold" evtFilter="cancelBubble" nodeType="interactiveSeq">
                <p:stCondLst>
                  <p:cond evt="onClick" delay="0">
                    <p:tgtEl>
                      <p:spTgt spid="133"/>
                    </p:tgtEl>
                  </p:cond>
                </p:stCondLst>
                <p:endSync evt="end" delay="0">
                  <p:rtn val="all"/>
                </p:endSync>
                <p:childTnLst>
                  <p:par>
                    <p:cTn id="345" fill="hold" nodeType="clickPar">
                      <p:stCondLst>
                        <p:cond delay="0"/>
                      </p:stCondLst>
                      <p:childTnLst>
                        <p:par>
                          <p:cTn id="346" fill="hold" nodeType="withGroup">
                            <p:stCondLst>
                              <p:cond delay="0"/>
                            </p:stCondLst>
                            <p:childTnLst>
                              <p:par>
                                <p:cTn id="347" presetID="8" presetClass="exit" presetSubtype="16" fill="hold" grpId="0" nodeType="clickEffect">
                                  <p:stCondLst>
                                    <p:cond delay="0"/>
                                  </p:stCondLst>
                                  <p:childTnLst>
                                    <p:animEffect transition="out" filter="diamond(in)">
                                      <p:cBhvr>
                                        <p:cTn id="348" dur="1000"/>
                                        <p:tgtEl>
                                          <p:spTgt spid="133"/>
                                        </p:tgtEl>
                                      </p:cBhvr>
                                    </p:animEffect>
                                    <p:set>
                                      <p:cBhvr>
                                        <p:cTn id="349" dur="1" fill="hold">
                                          <p:stCondLst>
                                            <p:cond delay="999"/>
                                          </p:stCondLst>
                                        </p:cTn>
                                        <p:tgtEl>
                                          <p:spTgt spid="133"/>
                                        </p:tgtEl>
                                        <p:attrNameLst>
                                          <p:attrName>style.visibility</p:attrName>
                                        </p:attrNameLst>
                                      </p:cBhvr>
                                      <p:to>
                                        <p:strVal val="hidden"/>
                                      </p:to>
                                    </p:set>
                                  </p:childTnLst>
                                </p:cTn>
                              </p:par>
                            </p:childTnLst>
                          </p:cTn>
                        </p:par>
                      </p:childTnLst>
                    </p:cTn>
                  </p:par>
                </p:childTnLst>
              </p:cTn>
              <p:nextCondLst>
                <p:cond evt="onClick" delay="0">
                  <p:tgtEl>
                    <p:spTgt spid="133"/>
                  </p:tgtEl>
                </p:cond>
              </p:nextCondLst>
            </p:seq>
            <p:seq concurrent="1" nextAc="seek">
              <p:cTn id="350" restart="whenNotActive" fill="hold" evtFilter="cancelBubble" nodeType="interactiveSeq">
                <p:stCondLst>
                  <p:cond evt="onClick" delay="0">
                    <p:tgtEl>
                      <p:spTgt spid="137"/>
                    </p:tgtEl>
                  </p:cond>
                </p:stCondLst>
                <p:endSync evt="end" delay="0">
                  <p:rtn val="all"/>
                </p:endSync>
                <p:childTnLst>
                  <p:par>
                    <p:cTn id="351" fill="hold" nodeType="clickPar">
                      <p:stCondLst>
                        <p:cond delay="0"/>
                      </p:stCondLst>
                      <p:childTnLst>
                        <p:par>
                          <p:cTn id="352" fill="hold" nodeType="withGroup">
                            <p:stCondLst>
                              <p:cond delay="0"/>
                            </p:stCondLst>
                            <p:childTnLst>
                              <p:par>
                                <p:cTn id="353" presetID="8" presetClass="exit" presetSubtype="16" fill="hold" grpId="0" nodeType="clickEffect">
                                  <p:stCondLst>
                                    <p:cond delay="0"/>
                                  </p:stCondLst>
                                  <p:childTnLst>
                                    <p:animEffect transition="out" filter="diamond(in)">
                                      <p:cBhvr>
                                        <p:cTn id="354" dur="1000"/>
                                        <p:tgtEl>
                                          <p:spTgt spid="137"/>
                                        </p:tgtEl>
                                      </p:cBhvr>
                                    </p:animEffect>
                                    <p:set>
                                      <p:cBhvr>
                                        <p:cTn id="355" dur="1" fill="hold">
                                          <p:stCondLst>
                                            <p:cond delay="99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37"/>
                  </p:tgtEl>
                </p:cond>
              </p:nextCondLst>
            </p:seq>
            <p:seq concurrent="1" nextAc="seek">
              <p:cTn id="356" restart="whenNotActive" fill="hold" evtFilter="cancelBubble" nodeType="interactiveSeq">
                <p:stCondLst>
                  <p:cond evt="onClick" delay="0">
                    <p:tgtEl>
                      <p:spTgt spid="136"/>
                    </p:tgtEl>
                  </p:cond>
                </p:stCondLst>
                <p:endSync evt="end" delay="0">
                  <p:rtn val="all"/>
                </p:endSync>
                <p:childTnLst>
                  <p:par>
                    <p:cTn id="357" fill="hold" nodeType="clickPar">
                      <p:stCondLst>
                        <p:cond delay="0"/>
                      </p:stCondLst>
                      <p:childTnLst>
                        <p:par>
                          <p:cTn id="358" fill="hold" nodeType="withGroup">
                            <p:stCondLst>
                              <p:cond delay="0"/>
                            </p:stCondLst>
                            <p:childTnLst>
                              <p:par>
                                <p:cTn id="359" presetID="8" presetClass="exit" presetSubtype="16" fill="hold" grpId="0" nodeType="clickEffect">
                                  <p:stCondLst>
                                    <p:cond delay="0"/>
                                  </p:stCondLst>
                                  <p:childTnLst>
                                    <p:animEffect transition="out" filter="diamond(in)">
                                      <p:cBhvr>
                                        <p:cTn id="360" dur="1000"/>
                                        <p:tgtEl>
                                          <p:spTgt spid="136"/>
                                        </p:tgtEl>
                                      </p:cBhvr>
                                    </p:animEffect>
                                    <p:set>
                                      <p:cBhvr>
                                        <p:cTn id="361" dur="1" fill="hold">
                                          <p:stCondLst>
                                            <p:cond delay="999"/>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6"/>
                  </p:tgtEl>
                </p:cond>
              </p:nextCondLst>
            </p:seq>
          </p:childTnLst>
        </p:cTn>
      </p:par>
    </p:tnLst>
    <p:bldLst>
      <p:bldP spid="64" grpId="0" animBg="1"/>
      <p:bldP spid="65" grpId="0" animBg="1"/>
      <p:bldP spid="67" grpId="0" animBg="1"/>
      <p:bldP spid="68" grpId="0" animBg="1"/>
      <p:bldP spid="70" grpId="0" animBg="1"/>
      <p:bldP spid="71" grpId="0" animBg="1"/>
      <p:bldP spid="73" grpId="0" animBg="1"/>
      <p:bldP spid="74" grpId="0" animBg="1"/>
      <p:bldP spid="76" grpId="0" animBg="1"/>
      <p:bldP spid="77" grpId="0" animBg="1"/>
      <p:bldP spid="3120" grpId="0" animBg="1"/>
      <p:bldP spid="3118" grpId="0" animBg="1"/>
      <p:bldP spid="3133" grpId="0" animBg="1"/>
      <p:bldP spid="3131" grpId="0" animBg="1"/>
      <p:bldP spid="3132" grpId="0" animBg="1"/>
      <p:bldP spid="79" grpId="0" animBg="1"/>
      <p:bldP spid="80" grpId="0" animBg="1"/>
      <p:bldP spid="82" grpId="0" animBg="1"/>
      <p:bldP spid="83" grpId="0" animBg="1"/>
      <p:bldP spid="85" grpId="0" animBg="1"/>
      <p:bldP spid="86" grpId="0" animBg="1"/>
      <p:bldP spid="88" grpId="0" animBg="1"/>
      <p:bldP spid="89" grpId="0" animBg="1"/>
      <p:bldP spid="91" grpId="0" animBg="1"/>
      <p:bldP spid="92" grpId="0" animBg="1"/>
      <p:bldP spid="3129" grpId="0" animBg="1"/>
      <p:bldP spid="3130" grpId="0" animBg="1"/>
      <p:bldP spid="3123" grpId="0" animBg="1"/>
      <p:bldP spid="3124" grpId="0" animBg="1"/>
      <p:bldP spid="3127" grpId="0" animBg="1"/>
      <p:bldP spid="109" grpId="0" animBg="1"/>
      <p:bldP spid="110" grpId="0" animBg="1"/>
      <p:bldP spid="112" grpId="0" animBg="1"/>
      <p:bldP spid="113" grpId="0" animBg="1"/>
      <p:bldP spid="115" grpId="0" animBg="1"/>
      <p:bldP spid="116" grpId="0" animBg="1"/>
      <p:bldP spid="118" grpId="0" animBg="1"/>
      <p:bldP spid="119" grpId="0" animBg="1"/>
      <p:bldP spid="121" grpId="0" animBg="1"/>
      <p:bldP spid="122" grpId="0" animBg="1"/>
      <p:bldP spid="3114" grpId="0" animBg="1"/>
      <p:bldP spid="3116" grpId="0" animBg="1"/>
      <p:bldP spid="5" grpId="0" animBg="1"/>
      <p:bldP spid="3125" grpId="0" animBg="1"/>
      <p:bldP spid="3128" grpId="0" animBg="1"/>
      <p:bldP spid="124" grpId="0" animBg="1"/>
      <p:bldP spid="125" grpId="0" animBg="1"/>
      <p:bldP spid="127" grpId="0" animBg="1"/>
      <p:bldP spid="128" grpId="0" animBg="1"/>
      <p:bldP spid="130" grpId="0" animBg="1"/>
      <p:bldP spid="131" grpId="0" animBg="1"/>
      <p:bldP spid="133" grpId="0" animBg="1"/>
      <p:bldP spid="134" grpId="0" animBg="1"/>
      <p:bldP spid="136" grpId="0" animBg="1"/>
      <p:bldP spid="137" grpId="0" animBg="1"/>
      <p:bldP spid="3119" grpId="0" animBg="1"/>
      <p:bldP spid="6" grpId="0" animBg="1"/>
      <p:bldP spid="3117" grpId="0" animBg="1"/>
      <p:bldP spid="3122" grpId="0" animBg="1"/>
      <p:bldP spid="31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9750" y="274638"/>
            <a:ext cx="8147050" cy="1138237"/>
          </a:xfrm>
        </p:spPr>
        <p:txBody>
          <a:bodyPr/>
          <a:lstStyle/>
          <a:p>
            <a:pPr eaLnBrk="1" hangingPunct="1"/>
            <a:r>
              <a:rPr lang="he-IL" altLang="he-IL" sz="8000" b="1" smtClean="0"/>
              <a:t>א</a:t>
            </a:r>
            <a:endParaRPr lang="en-US" altLang="he-IL" sz="8000" b="1" smtClean="0"/>
          </a:p>
        </p:txBody>
      </p:sp>
      <p:sp>
        <p:nvSpPr>
          <p:cNvPr id="4099" name="Rectangle 3"/>
          <p:cNvSpPr>
            <a:spLocks noGrp="1" noChangeArrowheads="1"/>
          </p:cNvSpPr>
          <p:nvPr>
            <p:ph type="body" idx="1"/>
          </p:nvPr>
        </p:nvSpPr>
        <p:spPr>
          <a:xfrm>
            <a:off x="395288" y="1557338"/>
            <a:ext cx="8229600" cy="2476500"/>
          </a:xfrm>
        </p:spPr>
        <p:txBody>
          <a:bodyPr/>
          <a:lstStyle/>
          <a:p>
            <a:pPr eaLnBrk="1" hangingPunct="1">
              <a:buFontTx/>
              <a:buNone/>
            </a:pPr>
            <a:r>
              <a:rPr lang="he-IL" altLang="he-IL" dirty="0" smtClean="0"/>
              <a:t>הכינוי לגדולי הדור בתקופה האחרונה</a:t>
            </a:r>
            <a:endParaRPr lang="en-US" altLang="he-IL" dirty="0" smtClean="0"/>
          </a:p>
        </p:txBody>
      </p:sp>
      <p:sp>
        <p:nvSpPr>
          <p:cNvPr id="4100"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4101"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אחרונים</a:t>
            </a:r>
            <a:endParaRPr lang="en-US" altLang="he-IL" dirty="0"/>
          </a:p>
        </p:txBody>
      </p:sp>
      <p:sp>
        <p:nvSpPr>
          <p:cNvPr id="4102" name="AutoShape 6"/>
          <p:cNvSpPr>
            <a:spLocks noChangeArrowheads="1"/>
          </p:cNvSpPr>
          <p:nvPr/>
        </p:nvSpPr>
        <p:spPr bwMode="auto">
          <a:xfrm>
            <a:off x="2243430" y="4510579"/>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4102"/>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4102"/>
                                        </p:tgtEl>
                                      </p:cBhvr>
                                    </p:animEffect>
                                    <p:set>
                                      <p:cBhvr>
                                        <p:cTn id="7" dur="1" fill="hold">
                                          <p:stCondLst>
                                            <p:cond delay="1999"/>
                                          </p:stCondLst>
                                        </p:cTn>
                                        <p:tgtEl>
                                          <p:spTgt spid="4102"/>
                                        </p:tgtEl>
                                        <p:attrNameLst>
                                          <p:attrName>style.visibility</p:attrName>
                                        </p:attrNameLst>
                                      </p:cBhvr>
                                      <p:to>
                                        <p:strVal val="hidden"/>
                                      </p:to>
                                    </p:set>
                                  </p:childTnLst>
                                </p:cTn>
                              </p:par>
                            </p:childTnLst>
                          </p:cTn>
                        </p:par>
                      </p:childTnLst>
                    </p:cTn>
                  </p:par>
                </p:childTnLst>
              </p:cTn>
              <p:nextCondLst>
                <p:cond evt="onClick" delay="0">
                  <p:tgtEl>
                    <p:spTgt spid="4102"/>
                  </p:tgtEl>
                </p:cond>
              </p:nextCondLst>
            </p:seq>
          </p:childTnLst>
        </p:cTn>
      </p:par>
    </p:tnLst>
    <p:bldLst>
      <p:bldP spid="410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he-IL" altLang="he-IL" sz="7200" b="1" smtClean="0"/>
              <a:t>ב</a:t>
            </a:r>
            <a:endParaRPr lang="en-US" altLang="he-IL" sz="7200" b="1" smtClean="0"/>
          </a:p>
        </p:txBody>
      </p:sp>
      <p:sp>
        <p:nvSpPr>
          <p:cNvPr id="5123" name="Rectangle 3"/>
          <p:cNvSpPr>
            <a:spLocks noGrp="1" noChangeArrowheads="1"/>
          </p:cNvSpPr>
          <p:nvPr>
            <p:ph type="body" idx="1"/>
          </p:nvPr>
        </p:nvSpPr>
        <p:spPr/>
        <p:txBody>
          <a:bodyPr/>
          <a:lstStyle/>
          <a:p>
            <a:pPr eaLnBrk="1" hangingPunct="1">
              <a:buFontTx/>
              <a:buNone/>
            </a:pPr>
            <a:r>
              <a:rPr lang="he-IL" altLang="he-IL" sz="3600" dirty="0" smtClean="0"/>
              <a:t>המקום שהיה מרכז התורה אחרי ארץ ישראל</a:t>
            </a:r>
            <a:endParaRPr lang="en-US" altLang="he-IL" sz="3600" dirty="0" smtClean="0"/>
          </a:p>
        </p:txBody>
      </p:sp>
      <p:sp>
        <p:nvSpPr>
          <p:cNvPr id="5124"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5125"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בבל</a:t>
            </a:r>
            <a:endParaRPr lang="en-US" altLang="he-IL" dirty="0"/>
          </a:p>
        </p:txBody>
      </p:sp>
      <p:sp>
        <p:nvSpPr>
          <p:cNvPr id="5126" name="AutoShape 6"/>
          <p:cNvSpPr>
            <a:spLocks noChangeArrowheads="1"/>
          </p:cNvSpPr>
          <p:nvPr/>
        </p:nvSpPr>
        <p:spPr bwMode="auto">
          <a:xfrm>
            <a:off x="2270125" y="4515807"/>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5126"/>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5126"/>
                                        </p:tgtEl>
                                      </p:cBhvr>
                                    </p:animEffect>
                                    <p:set>
                                      <p:cBhvr>
                                        <p:cTn id="7" dur="1" fill="hold">
                                          <p:stCondLst>
                                            <p:cond delay="1999"/>
                                          </p:stCondLst>
                                        </p:cTn>
                                        <p:tgtEl>
                                          <p:spTgt spid="5126"/>
                                        </p:tgtEl>
                                        <p:attrNameLst>
                                          <p:attrName>style.visibility</p:attrName>
                                        </p:attrNameLst>
                                      </p:cBhvr>
                                      <p:to>
                                        <p:strVal val="hidden"/>
                                      </p:to>
                                    </p:set>
                                  </p:childTnLst>
                                </p:cTn>
                              </p:par>
                            </p:childTnLst>
                          </p:cTn>
                        </p:par>
                      </p:childTnLst>
                    </p:cTn>
                  </p:par>
                </p:childTnLst>
              </p:cTn>
              <p:nextCondLst>
                <p:cond evt="onClick" delay="0">
                  <p:tgtEl>
                    <p:spTgt spid="5126"/>
                  </p:tgtEl>
                </p:cond>
              </p:nextCondLst>
            </p:seq>
          </p:childTnLst>
        </p:cTn>
      </p:par>
    </p:tnLst>
    <p:bldLst>
      <p:bldP spid="51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he-IL" altLang="he-IL" sz="7200" b="1" smtClean="0"/>
              <a:t>ג</a:t>
            </a:r>
            <a:endParaRPr lang="en-US" altLang="he-IL" sz="7200" b="1" smtClean="0"/>
          </a:p>
        </p:txBody>
      </p:sp>
      <p:sp>
        <p:nvSpPr>
          <p:cNvPr id="6147" name="Rectangle 3"/>
          <p:cNvSpPr>
            <a:spLocks noGrp="1" noChangeArrowheads="1"/>
          </p:cNvSpPr>
          <p:nvPr>
            <p:ph type="body" idx="1"/>
          </p:nvPr>
        </p:nvSpPr>
        <p:spPr/>
        <p:txBody>
          <a:bodyPr/>
          <a:lstStyle/>
          <a:p>
            <a:pPr eaLnBrk="1" hangingPunct="1">
              <a:buFontTx/>
              <a:buNone/>
            </a:pPr>
            <a:r>
              <a:rPr lang="he-IL" altLang="he-IL" dirty="0" smtClean="0"/>
              <a:t>תלמוד בארמית</a:t>
            </a:r>
            <a:endParaRPr lang="en-US" altLang="he-IL" dirty="0" smtClean="0"/>
          </a:p>
        </p:txBody>
      </p:sp>
      <p:sp>
        <p:nvSpPr>
          <p:cNvPr id="6148"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6149" name="Rectangle 5"/>
          <p:cNvSpPr>
            <a:spLocks noChangeArrowheads="1"/>
          </p:cNvSpPr>
          <p:nvPr/>
        </p:nvSpPr>
        <p:spPr bwMode="auto">
          <a:xfrm>
            <a:off x="1116013"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גמרא</a:t>
            </a:r>
            <a:endParaRPr lang="en-US" altLang="he-IL" dirty="0"/>
          </a:p>
        </p:txBody>
      </p:sp>
      <p:sp>
        <p:nvSpPr>
          <p:cNvPr id="6150" name="AutoShape 6"/>
          <p:cNvSpPr>
            <a:spLocks noChangeArrowheads="1"/>
          </p:cNvSpPr>
          <p:nvPr/>
        </p:nvSpPr>
        <p:spPr bwMode="auto">
          <a:xfrm>
            <a:off x="1116013" y="4508499"/>
            <a:ext cx="2303462"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6150"/>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6150"/>
                                        </p:tgtEl>
                                      </p:cBhvr>
                                    </p:animEffect>
                                    <p:set>
                                      <p:cBhvr>
                                        <p:cTn id="7" dur="1" fill="hold">
                                          <p:stCondLst>
                                            <p:cond delay="1999"/>
                                          </p:stCondLst>
                                        </p:cTn>
                                        <p:tgtEl>
                                          <p:spTgt spid="6150"/>
                                        </p:tgtEl>
                                        <p:attrNameLst>
                                          <p:attrName>style.visibility</p:attrName>
                                        </p:attrNameLst>
                                      </p:cBhvr>
                                      <p:to>
                                        <p:strVal val="hidden"/>
                                      </p:to>
                                    </p:set>
                                  </p:childTnLst>
                                </p:cTn>
                              </p:par>
                            </p:childTnLst>
                          </p:cTn>
                        </p:par>
                      </p:childTnLst>
                    </p:cTn>
                  </p:par>
                </p:childTnLst>
              </p:cTn>
              <p:nextCondLst>
                <p:cond evt="onClick" delay="0">
                  <p:tgtEl>
                    <p:spTgt spid="6150"/>
                  </p:tgtEl>
                </p:cond>
              </p:nextCondLst>
            </p:seq>
          </p:childTnLst>
        </p:cTn>
      </p:par>
    </p:tnLst>
    <p:bldLst>
      <p:bldP spid="61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he-IL" altLang="he-IL" sz="7200" b="1" dirty="0" smtClean="0"/>
              <a:t>ר</a:t>
            </a:r>
            <a:endParaRPr lang="en-US" altLang="he-IL" sz="7200" b="1" dirty="0" smtClean="0"/>
          </a:p>
        </p:txBody>
      </p:sp>
      <p:sp>
        <p:nvSpPr>
          <p:cNvPr id="7171" name="Rectangle 3"/>
          <p:cNvSpPr>
            <a:spLocks noGrp="1" noChangeArrowheads="1"/>
          </p:cNvSpPr>
          <p:nvPr>
            <p:ph type="body" idx="1"/>
          </p:nvPr>
        </p:nvSpPr>
        <p:spPr/>
        <p:txBody>
          <a:bodyPr/>
          <a:lstStyle/>
          <a:p>
            <a:pPr eaLnBrk="1" hangingPunct="1">
              <a:buFontTx/>
              <a:buNone/>
            </a:pPr>
            <a:r>
              <a:rPr lang="he-IL" altLang="he-IL" sz="4000" dirty="0" smtClean="0"/>
              <a:t>מה משותף לרמב"ם, רש"י </a:t>
            </a:r>
            <a:r>
              <a:rPr lang="he-IL" altLang="he-IL" sz="4000" dirty="0" err="1" smtClean="0"/>
              <a:t>ורי"ף</a:t>
            </a:r>
            <a:endParaRPr lang="en-US" altLang="he-IL" sz="4000" dirty="0" smtClean="0"/>
          </a:p>
        </p:txBody>
      </p:sp>
      <p:sp>
        <p:nvSpPr>
          <p:cNvPr id="7172"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7173" name="Rectangle 5"/>
          <p:cNvSpPr>
            <a:spLocks noChangeArrowheads="1"/>
          </p:cNvSpPr>
          <p:nvPr/>
        </p:nvSpPr>
        <p:spPr bwMode="auto">
          <a:xfrm>
            <a:off x="2268538" y="4508500"/>
            <a:ext cx="2301875"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ראשונים</a:t>
            </a:r>
            <a:endParaRPr lang="en-US" altLang="he-IL" dirty="0"/>
          </a:p>
        </p:txBody>
      </p:sp>
      <p:sp>
        <p:nvSpPr>
          <p:cNvPr id="7174" name="AutoShape 6"/>
          <p:cNvSpPr>
            <a:spLocks noChangeArrowheads="1"/>
          </p:cNvSpPr>
          <p:nvPr/>
        </p:nvSpPr>
        <p:spPr bwMode="auto">
          <a:xfrm>
            <a:off x="2260460" y="4503766"/>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7174"/>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7174"/>
                                        </p:tgtEl>
                                      </p:cBhvr>
                                    </p:animEffect>
                                    <p:set>
                                      <p:cBhvr>
                                        <p:cTn id="7" dur="1" fill="hold">
                                          <p:stCondLst>
                                            <p:cond delay="1999"/>
                                          </p:stCondLst>
                                        </p:cTn>
                                        <p:tgtEl>
                                          <p:spTgt spid="7174"/>
                                        </p:tgtEl>
                                        <p:attrNameLst>
                                          <p:attrName>style.visibility</p:attrName>
                                        </p:attrNameLst>
                                      </p:cBhvr>
                                      <p:to>
                                        <p:strVal val="hidden"/>
                                      </p:to>
                                    </p:set>
                                  </p:childTnLst>
                                </p:cTn>
                              </p:par>
                            </p:childTnLst>
                          </p:cTn>
                        </p:par>
                      </p:childTnLst>
                    </p:cTn>
                  </p:par>
                </p:childTnLst>
              </p:cTn>
              <p:nextCondLst>
                <p:cond evt="onClick" delay="0">
                  <p:tgtEl>
                    <p:spTgt spid="7174"/>
                  </p:tgtEl>
                </p:cond>
              </p:nextCondLst>
            </p:seq>
          </p:childTnLst>
        </p:cTn>
      </p:par>
    </p:tnLst>
    <p:bldLst>
      <p:bldP spid="717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he-IL" altLang="he-IL" sz="7200" b="1" smtClean="0"/>
              <a:t>ה</a:t>
            </a:r>
            <a:endParaRPr lang="en-US" altLang="he-IL" sz="7200" b="1" smtClean="0"/>
          </a:p>
        </p:txBody>
      </p:sp>
      <p:sp>
        <p:nvSpPr>
          <p:cNvPr id="8195" name="Rectangle 3"/>
          <p:cNvSpPr>
            <a:spLocks noGrp="1" noChangeArrowheads="1"/>
          </p:cNvSpPr>
          <p:nvPr>
            <p:ph type="body" idx="1"/>
          </p:nvPr>
        </p:nvSpPr>
        <p:spPr/>
        <p:txBody>
          <a:bodyPr/>
          <a:lstStyle/>
          <a:p>
            <a:pPr eaLnBrk="1" hangingPunct="1">
              <a:buFontTx/>
              <a:buNone/>
            </a:pPr>
            <a:r>
              <a:rPr lang="he-IL" altLang="he-IL" dirty="0" smtClean="0"/>
              <a:t>מגדולי התנאים</a:t>
            </a:r>
            <a:endParaRPr lang="en-US" altLang="he-IL" dirty="0" smtClean="0"/>
          </a:p>
        </p:txBody>
      </p:sp>
      <p:sp>
        <p:nvSpPr>
          <p:cNvPr id="8196"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8197"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הלל ושמאי</a:t>
            </a:r>
            <a:endParaRPr lang="en-US" altLang="he-IL" dirty="0"/>
          </a:p>
        </p:txBody>
      </p:sp>
      <p:sp>
        <p:nvSpPr>
          <p:cNvPr id="8198" name="AutoShape 6"/>
          <p:cNvSpPr>
            <a:spLocks noChangeArrowheads="1"/>
          </p:cNvSpPr>
          <p:nvPr/>
        </p:nvSpPr>
        <p:spPr bwMode="auto">
          <a:xfrm>
            <a:off x="2261489" y="4508499"/>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8198"/>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8198"/>
                                        </p:tgtEl>
                                      </p:cBhvr>
                                    </p:animEffect>
                                    <p:set>
                                      <p:cBhvr>
                                        <p:cTn id="7" dur="1" fill="hold">
                                          <p:stCondLst>
                                            <p:cond delay="1999"/>
                                          </p:stCondLst>
                                        </p:cTn>
                                        <p:tgtEl>
                                          <p:spTgt spid="8198"/>
                                        </p:tgtEl>
                                        <p:attrNameLst>
                                          <p:attrName>style.visibility</p:attrName>
                                        </p:attrNameLst>
                                      </p:cBhvr>
                                      <p:to>
                                        <p:strVal val="hidden"/>
                                      </p:to>
                                    </p:set>
                                  </p:childTnLst>
                                </p:cTn>
                              </p:par>
                            </p:childTnLst>
                          </p:cTn>
                        </p:par>
                      </p:childTnLst>
                    </p:cTn>
                  </p:par>
                </p:childTnLst>
              </p:cTn>
              <p:nextCondLst>
                <p:cond evt="onClick" delay="0">
                  <p:tgtEl>
                    <p:spTgt spid="8198"/>
                  </p:tgtEl>
                </p:cond>
              </p:nextCondLst>
            </p:seq>
          </p:childTnLst>
        </p:cTn>
      </p:par>
    </p:tnLst>
    <p:bldLst>
      <p:bldP spid="819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he-IL" altLang="he-IL" sz="7200" b="1" smtClean="0"/>
              <a:t>ז</a:t>
            </a:r>
            <a:endParaRPr lang="en-US" altLang="he-IL" sz="7200" b="1" smtClean="0"/>
          </a:p>
        </p:txBody>
      </p:sp>
      <p:sp>
        <p:nvSpPr>
          <p:cNvPr id="9219" name="Rectangle 3"/>
          <p:cNvSpPr>
            <a:spLocks noGrp="1" noChangeArrowheads="1"/>
          </p:cNvSpPr>
          <p:nvPr>
            <p:ph type="body" idx="1"/>
          </p:nvPr>
        </p:nvSpPr>
        <p:spPr/>
        <p:txBody>
          <a:bodyPr/>
          <a:lstStyle/>
          <a:p>
            <a:pPr eaLnBrk="1" hangingPunct="1">
              <a:buFontTx/>
              <a:buNone/>
            </a:pPr>
            <a:r>
              <a:rPr lang="he-IL" altLang="he-IL" dirty="0" smtClean="0"/>
              <a:t>קיבלו את התורה מיהושע</a:t>
            </a:r>
            <a:endParaRPr lang="en-US" altLang="he-IL" dirty="0" smtClean="0"/>
          </a:p>
        </p:txBody>
      </p:sp>
      <p:sp>
        <p:nvSpPr>
          <p:cNvPr id="9220"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9221"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זקנים</a:t>
            </a:r>
            <a:endParaRPr lang="en-US" altLang="he-IL" dirty="0"/>
          </a:p>
        </p:txBody>
      </p:sp>
      <p:sp>
        <p:nvSpPr>
          <p:cNvPr id="9222" name="AutoShape 6"/>
          <p:cNvSpPr>
            <a:spLocks noChangeArrowheads="1"/>
          </p:cNvSpPr>
          <p:nvPr/>
        </p:nvSpPr>
        <p:spPr bwMode="auto">
          <a:xfrm>
            <a:off x="2333718" y="4508500"/>
            <a:ext cx="223202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9222"/>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9222"/>
                                        </p:tgtEl>
                                      </p:cBhvr>
                                    </p:animEffect>
                                    <p:set>
                                      <p:cBhvr>
                                        <p:cTn id="7" dur="1" fill="hold">
                                          <p:stCondLst>
                                            <p:cond delay="1999"/>
                                          </p:stCondLst>
                                        </p:cTn>
                                        <p:tgtEl>
                                          <p:spTgt spid="9222"/>
                                        </p:tgtEl>
                                        <p:attrNameLst>
                                          <p:attrName>style.visibility</p:attrName>
                                        </p:attrNameLst>
                                      </p:cBhvr>
                                      <p:to>
                                        <p:strVal val="hidden"/>
                                      </p:to>
                                    </p:set>
                                  </p:childTnLst>
                                </p:cTn>
                              </p:par>
                            </p:childTnLst>
                          </p:cTn>
                        </p:par>
                      </p:childTnLst>
                    </p:cTn>
                  </p:par>
                </p:childTnLst>
              </p:cTn>
              <p:nextCondLst>
                <p:cond evt="onClick" delay="0">
                  <p:tgtEl>
                    <p:spTgt spid="9222"/>
                  </p:tgtEl>
                </p:cond>
              </p:nextCondLst>
            </p:seq>
          </p:childTnLst>
        </p:cTn>
      </p:par>
    </p:tnLst>
    <p:bldLst>
      <p:bldP spid="92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he-IL" altLang="he-IL" sz="7200" b="1" smtClean="0"/>
              <a:t>צ</a:t>
            </a:r>
            <a:endParaRPr lang="en-US" altLang="he-IL" sz="7200" b="1" smtClean="0"/>
          </a:p>
        </p:txBody>
      </p:sp>
      <p:sp>
        <p:nvSpPr>
          <p:cNvPr id="10243" name="Rectangle 3"/>
          <p:cNvSpPr>
            <a:spLocks noGrp="1" noChangeArrowheads="1"/>
          </p:cNvSpPr>
          <p:nvPr>
            <p:ph type="body" idx="1"/>
          </p:nvPr>
        </p:nvSpPr>
        <p:spPr/>
        <p:txBody>
          <a:bodyPr/>
          <a:lstStyle/>
          <a:p>
            <a:pPr eaLnBrk="1" hangingPunct="1">
              <a:buFontTx/>
              <a:buNone/>
            </a:pPr>
            <a:r>
              <a:rPr lang="he-IL" altLang="he-IL" dirty="0" smtClean="0"/>
              <a:t>לא השמיעה קול במעמד הר סיני</a:t>
            </a:r>
            <a:endParaRPr lang="en-US" altLang="he-IL" dirty="0" smtClean="0"/>
          </a:p>
        </p:txBody>
      </p:sp>
      <p:sp>
        <p:nvSpPr>
          <p:cNvPr id="10244"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0245"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ציפור</a:t>
            </a:r>
            <a:endParaRPr lang="en-US" altLang="he-IL" dirty="0"/>
          </a:p>
        </p:txBody>
      </p:sp>
      <p:sp>
        <p:nvSpPr>
          <p:cNvPr id="10246" name="AutoShape 6"/>
          <p:cNvSpPr>
            <a:spLocks noChangeArrowheads="1"/>
          </p:cNvSpPr>
          <p:nvPr/>
        </p:nvSpPr>
        <p:spPr bwMode="auto">
          <a:xfrm>
            <a:off x="2256263" y="4513193"/>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0246"/>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0246"/>
                                        </p:tgtEl>
                                      </p:cBhvr>
                                    </p:animEffect>
                                    <p:set>
                                      <p:cBhvr>
                                        <p:cTn id="7" dur="1" fill="hold">
                                          <p:stCondLst>
                                            <p:cond delay="1999"/>
                                          </p:stCondLst>
                                        </p:cTn>
                                        <p:tgtEl>
                                          <p:spTgt spid="10246"/>
                                        </p:tgtEl>
                                        <p:attrNameLst>
                                          <p:attrName>style.visibility</p:attrName>
                                        </p:attrNameLst>
                                      </p:cBhvr>
                                      <p:to>
                                        <p:strVal val="hidden"/>
                                      </p:to>
                                    </p:set>
                                  </p:childTnLst>
                                </p:cTn>
                              </p:par>
                            </p:childTnLst>
                          </p:cTn>
                        </p:par>
                      </p:childTnLst>
                    </p:cTn>
                  </p:par>
                </p:childTnLst>
              </p:cTn>
              <p:nextCondLst>
                <p:cond evt="onClick" delay="0">
                  <p:tgtEl>
                    <p:spTgt spid="10246"/>
                  </p:tgtEl>
                </p:cond>
              </p:nextCondLst>
            </p:seq>
          </p:childTnLst>
        </p:cTn>
      </p:par>
    </p:tnLst>
    <p:bldLst>
      <p:bldP spid="102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he-IL" altLang="he-IL" sz="7200" b="1" smtClean="0"/>
              <a:t>ח</a:t>
            </a:r>
            <a:endParaRPr lang="en-US" altLang="he-IL" sz="7200" b="1" smtClean="0"/>
          </a:p>
        </p:txBody>
      </p:sp>
      <p:sp>
        <p:nvSpPr>
          <p:cNvPr id="11267" name="Rectangle 3"/>
          <p:cNvSpPr>
            <a:spLocks noGrp="1" noChangeArrowheads="1"/>
          </p:cNvSpPr>
          <p:nvPr>
            <p:ph type="body" idx="1"/>
          </p:nvPr>
        </p:nvSpPr>
        <p:spPr/>
        <p:txBody>
          <a:bodyPr/>
          <a:lstStyle/>
          <a:p>
            <a:pPr eaLnBrk="1" hangingPunct="1">
              <a:buFontTx/>
              <a:buNone/>
            </a:pPr>
            <a:r>
              <a:rPr lang="he-IL" altLang="he-IL" sz="3600" dirty="0" smtClean="0"/>
              <a:t>אחד מחמש</a:t>
            </a:r>
            <a:endParaRPr lang="en-US" altLang="he-IL" sz="3600" dirty="0" smtClean="0"/>
          </a:p>
        </p:txBody>
      </p:sp>
      <p:sp>
        <p:nvSpPr>
          <p:cNvPr id="11268"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1269"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חומש</a:t>
            </a:r>
            <a:endParaRPr lang="en-US" altLang="he-IL" dirty="0"/>
          </a:p>
        </p:txBody>
      </p:sp>
      <p:sp>
        <p:nvSpPr>
          <p:cNvPr id="11270" name="AutoShape 6"/>
          <p:cNvSpPr>
            <a:spLocks noChangeArrowheads="1"/>
          </p:cNvSpPr>
          <p:nvPr/>
        </p:nvSpPr>
        <p:spPr bwMode="auto">
          <a:xfrm>
            <a:off x="2244220" y="4508499"/>
            <a:ext cx="2303462"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1270"/>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1270"/>
                                        </p:tgtEl>
                                      </p:cBhvr>
                                    </p:animEffect>
                                    <p:set>
                                      <p:cBhvr>
                                        <p:cTn id="7" dur="1" fill="hold">
                                          <p:stCondLst>
                                            <p:cond delay="1999"/>
                                          </p:stCondLst>
                                        </p:cTn>
                                        <p:tgtEl>
                                          <p:spTgt spid="11270"/>
                                        </p:tgtEl>
                                        <p:attrNameLst>
                                          <p:attrName>style.visibility</p:attrName>
                                        </p:attrNameLst>
                                      </p:cBhvr>
                                      <p:to>
                                        <p:strVal val="hidden"/>
                                      </p:to>
                                    </p:set>
                                  </p:childTnLst>
                                </p:cTn>
                              </p:par>
                            </p:childTnLst>
                          </p:cTn>
                        </p:par>
                      </p:childTnLst>
                    </p:cTn>
                  </p:par>
                </p:childTnLst>
              </p:cTn>
              <p:nextCondLst>
                <p:cond evt="onClick" delay="0">
                  <p:tgtEl>
                    <p:spTgt spid="11270"/>
                  </p:tgtEl>
                </p:cond>
              </p:nextCondLst>
            </p:seq>
          </p:childTnLst>
        </p:cTn>
      </p:par>
    </p:tnLst>
    <p:bldLst>
      <p:bldP spid="1127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he-IL" altLang="he-IL" sz="7200" b="1" smtClean="0"/>
              <a:t>י</a:t>
            </a:r>
            <a:endParaRPr lang="en-US" altLang="he-IL" sz="7200" b="1" smtClean="0"/>
          </a:p>
        </p:txBody>
      </p:sp>
      <p:sp>
        <p:nvSpPr>
          <p:cNvPr id="12291" name="Rectangle 3"/>
          <p:cNvSpPr>
            <a:spLocks noGrp="1" noChangeArrowheads="1"/>
          </p:cNvSpPr>
          <p:nvPr>
            <p:ph type="body" idx="1"/>
          </p:nvPr>
        </p:nvSpPr>
        <p:spPr/>
        <p:txBody>
          <a:bodyPr/>
          <a:lstStyle/>
          <a:p>
            <a:pPr eaLnBrk="1" hangingPunct="1">
              <a:buFontTx/>
              <a:buNone/>
            </a:pPr>
            <a:r>
              <a:rPr lang="he-IL" altLang="he-IL" dirty="0" smtClean="0"/>
              <a:t>מקבל התורה השני</a:t>
            </a:r>
            <a:endParaRPr lang="en-US" altLang="he-IL" dirty="0" smtClean="0"/>
          </a:p>
        </p:txBody>
      </p:sp>
      <p:sp>
        <p:nvSpPr>
          <p:cNvPr id="12292"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2293"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יהושע</a:t>
            </a:r>
            <a:endParaRPr lang="en-US" altLang="he-IL" dirty="0"/>
          </a:p>
        </p:txBody>
      </p:sp>
      <p:sp>
        <p:nvSpPr>
          <p:cNvPr id="12294" name="AutoShape 6"/>
          <p:cNvSpPr>
            <a:spLocks noChangeArrowheads="1"/>
          </p:cNvSpPr>
          <p:nvPr/>
        </p:nvSpPr>
        <p:spPr bwMode="auto">
          <a:xfrm>
            <a:off x="2277494" y="4508499"/>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2294"/>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2294"/>
                                        </p:tgtEl>
                                      </p:cBhvr>
                                    </p:animEffect>
                                    <p:set>
                                      <p:cBhvr>
                                        <p:cTn id="7" dur="1" fill="hold">
                                          <p:stCondLst>
                                            <p:cond delay="1999"/>
                                          </p:stCondLst>
                                        </p:cTn>
                                        <p:tgtEl>
                                          <p:spTgt spid="12294"/>
                                        </p:tgtEl>
                                        <p:attrNameLst>
                                          <p:attrName>style.visibility</p:attrName>
                                        </p:attrNameLst>
                                      </p:cBhvr>
                                      <p:to>
                                        <p:strVal val="hidden"/>
                                      </p:to>
                                    </p:set>
                                  </p:childTnLst>
                                </p:cTn>
                              </p:par>
                            </p:childTnLst>
                          </p:cTn>
                        </p:par>
                      </p:childTnLst>
                    </p:cTn>
                  </p:par>
                </p:childTnLst>
              </p:cTn>
              <p:nextCondLst>
                <p:cond evt="onClick" delay="0">
                  <p:tgtEl>
                    <p:spTgt spid="12294"/>
                  </p:tgtEl>
                </p:cond>
              </p:nextCondLst>
            </p:seq>
          </p:childTnLst>
        </p:cTn>
      </p:par>
    </p:tnLst>
    <p:bldLst>
      <p:bldP spid="1229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he-IL" altLang="he-IL" sz="7200" b="1" smtClean="0"/>
              <a:t>ל</a:t>
            </a:r>
            <a:endParaRPr lang="en-US" altLang="he-IL" sz="7200" b="1" smtClean="0"/>
          </a:p>
        </p:txBody>
      </p:sp>
      <p:sp>
        <p:nvSpPr>
          <p:cNvPr id="13315" name="Rectangle 3"/>
          <p:cNvSpPr>
            <a:spLocks noGrp="1" noChangeArrowheads="1"/>
          </p:cNvSpPr>
          <p:nvPr>
            <p:ph type="body" idx="1"/>
          </p:nvPr>
        </p:nvSpPr>
        <p:spPr/>
        <p:txBody>
          <a:bodyPr/>
          <a:lstStyle/>
          <a:p>
            <a:pPr eaLnBrk="1" hangingPunct="1">
              <a:buFontTx/>
              <a:buNone/>
            </a:pPr>
            <a:r>
              <a:rPr lang="he-IL" altLang="he-IL" dirty="0" smtClean="0"/>
              <a:t>הדרך שבה התורה עוברת מדור לדור, שם הפועל</a:t>
            </a:r>
            <a:endParaRPr lang="en-US" altLang="he-IL" dirty="0" smtClean="0"/>
          </a:p>
        </p:txBody>
      </p:sp>
      <p:sp>
        <p:nvSpPr>
          <p:cNvPr id="13316"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3317" name="Rectangle 5"/>
          <p:cNvSpPr>
            <a:spLocks noChangeArrowheads="1"/>
          </p:cNvSpPr>
          <p:nvPr/>
        </p:nvSpPr>
        <p:spPr bwMode="auto">
          <a:xfrm>
            <a:off x="2195513"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למסור</a:t>
            </a:r>
            <a:endParaRPr lang="en-US" altLang="he-IL" dirty="0"/>
          </a:p>
        </p:txBody>
      </p:sp>
      <p:sp>
        <p:nvSpPr>
          <p:cNvPr id="13318" name="AutoShape 6"/>
          <p:cNvSpPr>
            <a:spLocks noChangeArrowheads="1"/>
          </p:cNvSpPr>
          <p:nvPr/>
        </p:nvSpPr>
        <p:spPr bwMode="auto">
          <a:xfrm>
            <a:off x="2244454" y="4508499"/>
            <a:ext cx="2305050"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3318"/>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3318"/>
                                        </p:tgtEl>
                                      </p:cBhvr>
                                    </p:animEffect>
                                    <p:set>
                                      <p:cBhvr>
                                        <p:cTn id="7" dur="1" fill="hold">
                                          <p:stCondLst>
                                            <p:cond delay="1999"/>
                                          </p:stCondLst>
                                        </p:cTn>
                                        <p:tgtEl>
                                          <p:spTgt spid="13318"/>
                                        </p:tgtEl>
                                        <p:attrNameLst>
                                          <p:attrName>style.visibility</p:attrName>
                                        </p:attrNameLst>
                                      </p:cBhvr>
                                      <p:to>
                                        <p:strVal val="hidden"/>
                                      </p:to>
                                    </p:set>
                                  </p:childTnLst>
                                </p:cTn>
                              </p:par>
                            </p:childTnLst>
                          </p:cTn>
                        </p:par>
                      </p:childTnLst>
                    </p:cTn>
                  </p:par>
                </p:childTnLst>
              </p:cTn>
              <p:nextCondLst>
                <p:cond evt="onClick" delay="0">
                  <p:tgtEl>
                    <p:spTgt spid="13318"/>
                  </p:tgtEl>
                </p:cond>
              </p:nextCondLst>
            </p:seq>
          </p:childTnLst>
        </p:cTn>
      </p:par>
    </p:tnLst>
    <p:bldLst>
      <p:bldP spid="133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he-IL" altLang="he-IL" sz="7200" b="1" smtClean="0"/>
              <a:t>מ</a:t>
            </a:r>
            <a:endParaRPr lang="en-US" altLang="he-IL" sz="7200" b="1" smtClean="0"/>
          </a:p>
        </p:txBody>
      </p:sp>
      <p:sp>
        <p:nvSpPr>
          <p:cNvPr id="14339" name="Rectangle 3"/>
          <p:cNvSpPr>
            <a:spLocks noGrp="1" noChangeArrowheads="1"/>
          </p:cNvSpPr>
          <p:nvPr>
            <p:ph type="body" idx="1"/>
          </p:nvPr>
        </p:nvSpPr>
        <p:spPr/>
        <p:txBody>
          <a:bodyPr/>
          <a:lstStyle/>
          <a:p>
            <a:pPr eaLnBrk="1" hangingPunct="1">
              <a:buFontTx/>
              <a:buNone/>
            </a:pPr>
            <a:r>
              <a:rPr lang="he-IL" altLang="he-IL" dirty="0" smtClean="0"/>
              <a:t>אבי הנביאים</a:t>
            </a:r>
            <a:endParaRPr lang="en-US" altLang="he-IL" dirty="0" smtClean="0"/>
          </a:p>
        </p:txBody>
      </p:sp>
      <p:sp>
        <p:nvSpPr>
          <p:cNvPr id="14340"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4341"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משה</a:t>
            </a:r>
            <a:endParaRPr lang="en-US" altLang="he-IL" dirty="0"/>
          </a:p>
        </p:txBody>
      </p:sp>
      <p:sp>
        <p:nvSpPr>
          <p:cNvPr id="14342" name="AutoShape 6"/>
          <p:cNvSpPr>
            <a:spLocks noChangeArrowheads="1"/>
          </p:cNvSpPr>
          <p:nvPr/>
        </p:nvSpPr>
        <p:spPr bwMode="auto">
          <a:xfrm>
            <a:off x="2270125" y="4508499"/>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4342"/>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4342"/>
                                        </p:tgtEl>
                                      </p:cBhvr>
                                    </p:animEffect>
                                    <p:set>
                                      <p:cBhvr>
                                        <p:cTn id="7" dur="1" fill="hold">
                                          <p:stCondLst>
                                            <p:cond delay="1999"/>
                                          </p:stCondLst>
                                        </p:cTn>
                                        <p:tgtEl>
                                          <p:spTgt spid="14342"/>
                                        </p:tgtEl>
                                        <p:attrNameLst>
                                          <p:attrName>style.visibility</p:attrName>
                                        </p:attrNameLst>
                                      </p:cBhvr>
                                      <p:to>
                                        <p:strVal val="hidden"/>
                                      </p:to>
                                    </p:set>
                                  </p:childTnLst>
                                </p:cTn>
                              </p:par>
                            </p:childTnLst>
                          </p:cTn>
                        </p:par>
                      </p:childTnLst>
                    </p:cTn>
                  </p:par>
                </p:childTnLst>
              </p:cTn>
              <p:nextCondLst>
                <p:cond evt="onClick" delay="0">
                  <p:tgtEl>
                    <p:spTgt spid="14342"/>
                  </p:tgtEl>
                </p:cond>
              </p:nextCondLst>
            </p:seq>
          </p:childTnLst>
        </p:cTn>
      </p:par>
    </p:tnLst>
    <p:bldLst>
      <p:bldP spid="143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he-IL" altLang="he-IL" sz="7200" b="1" smtClean="0"/>
              <a:t>ס</a:t>
            </a:r>
            <a:endParaRPr lang="en-US" altLang="he-IL" sz="7200" b="1" smtClean="0"/>
          </a:p>
        </p:txBody>
      </p:sp>
      <p:sp>
        <p:nvSpPr>
          <p:cNvPr id="15363" name="Rectangle 3"/>
          <p:cNvSpPr>
            <a:spLocks noGrp="1" noChangeArrowheads="1"/>
          </p:cNvSpPr>
          <p:nvPr>
            <p:ph type="body" idx="1"/>
          </p:nvPr>
        </p:nvSpPr>
        <p:spPr/>
        <p:txBody>
          <a:bodyPr/>
          <a:lstStyle/>
          <a:p>
            <a:pPr eaLnBrk="1" hangingPunct="1">
              <a:buFontTx/>
              <a:buNone/>
            </a:pPr>
            <a:r>
              <a:rPr lang="he-IL" altLang="he-IL" sz="4000" dirty="0" smtClean="0"/>
              <a:t>הר במדבר</a:t>
            </a:r>
            <a:endParaRPr lang="en-US" altLang="he-IL" sz="4000" dirty="0" smtClean="0"/>
          </a:p>
        </p:txBody>
      </p:sp>
      <p:sp>
        <p:nvSpPr>
          <p:cNvPr id="15364"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5365"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סיני</a:t>
            </a:r>
            <a:endParaRPr lang="en-US" altLang="he-IL" dirty="0"/>
          </a:p>
        </p:txBody>
      </p:sp>
      <p:sp>
        <p:nvSpPr>
          <p:cNvPr id="15366" name="AutoShape 6"/>
          <p:cNvSpPr>
            <a:spLocks noChangeArrowheads="1"/>
          </p:cNvSpPr>
          <p:nvPr/>
        </p:nvSpPr>
        <p:spPr bwMode="auto">
          <a:xfrm>
            <a:off x="2268538" y="4508500"/>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5366"/>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5366"/>
                                        </p:tgtEl>
                                      </p:cBhvr>
                                    </p:animEffect>
                                    <p:set>
                                      <p:cBhvr>
                                        <p:cTn id="7" dur="1" fill="hold">
                                          <p:stCondLst>
                                            <p:cond delay="1999"/>
                                          </p:stCondLst>
                                        </p:cTn>
                                        <p:tgtEl>
                                          <p:spTgt spid="15366"/>
                                        </p:tgtEl>
                                        <p:attrNameLst>
                                          <p:attrName>style.visibility</p:attrName>
                                        </p:attrNameLst>
                                      </p:cBhvr>
                                      <p:to>
                                        <p:strVal val="hidden"/>
                                      </p:to>
                                    </p:set>
                                  </p:childTnLst>
                                </p:cTn>
                              </p:par>
                            </p:childTnLst>
                          </p:cTn>
                        </p:par>
                      </p:childTnLst>
                    </p:cTn>
                  </p:par>
                </p:childTnLst>
              </p:cTn>
              <p:nextCondLst>
                <p:cond evt="onClick" delay="0">
                  <p:tgtEl>
                    <p:spTgt spid="15366"/>
                  </p:tgtEl>
                </p:cond>
              </p:nextCondLst>
            </p:seq>
          </p:childTnLst>
        </p:cTn>
      </p:par>
    </p:tnLst>
    <p:bldLst>
      <p:bldP spid="1536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he-IL" altLang="he-IL" sz="7200" b="1" smtClean="0"/>
              <a:t>ע</a:t>
            </a:r>
            <a:endParaRPr lang="en-US" altLang="he-IL" sz="7200" b="1" smtClean="0"/>
          </a:p>
        </p:txBody>
      </p:sp>
      <p:sp>
        <p:nvSpPr>
          <p:cNvPr id="16387" name="Rectangle 3"/>
          <p:cNvSpPr>
            <a:spLocks noGrp="1" noChangeArrowheads="1"/>
          </p:cNvSpPr>
          <p:nvPr>
            <p:ph type="body" idx="1"/>
          </p:nvPr>
        </p:nvSpPr>
        <p:spPr/>
        <p:txBody>
          <a:bodyPr/>
          <a:lstStyle/>
          <a:p>
            <a:pPr eaLnBrk="1" hangingPunct="1">
              <a:buFontTx/>
              <a:buNone/>
            </a:pPr>
            <a:r>
              <a:rPr lang="he-IL" altLang="he-IL" sz="3600" dirty="0" smtClean="0"/>
              <a:t>הסיבה שכתבו את המשנה</a:t>
            </a:r>
            <a:endParaRPr lang="en-US" altLang="he-IL" sz="3600" dirty="0" smtClean="0"/>
          </a:p>
        </p:txBody>
      </p:sp>
      <p:sp>
        <p:nvSpPr>
          <p:cNvPr id="16388"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6389"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עת לעשות לה'</a:t>
            </a:r>
            <a:endParaRPr lang="en-US" altLang="he-IL" dirty="0"/>
          </a:p>
        </p:txBody>
      </p:sp>
      <p:sp>
        <p:nvSpPr>
          <p:cNvPr id="16390" name="AutoShape 6"/>
          <p:cNvSpPr>
            <a:spLocks noChangeArrowheads="1"/>
          </p:cNvSpPr>
          <p:nvPr/>
        </p:nvSpPr>
        <p:spPr bwMode="auto">
          <a:xfrm>
            <a:off x="2277730" y="4505351"/>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6390"/>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6390"/>
                                        </p:tgtEl>
                                      </p:cBhvr>
                                    </p:animEffect>
                                    <p:set>
                                      <p:cBhvr>
                                        <p:cTn id="7" dur="1" fill="hold">
                                          <p:stCondLst>
                                            <p:cond delay="1999"/>
                                          </p:stCondLst>
                                        </p:cTn>
                                        <p:tgtEl>
                                          <p:spTgt spid="16390"/>
                                        </p:tgtEl>
                                        <p:attrNameLst>
                                          <p:attrName>style.visibility</p:attrName>
                                        </p:attrNameLst>
                                      </p:cBhvr>
                                      <p:to>
                                        <p:strVal val="hidden"/>
                                      </p:to>
                                    </p:set>
                                  </p:childTnLst>
                                </p:cTn>
                              </p:par>
                            </p:childTnLst>
                          </p:cTn>
                        </p:par>
                      </p:childTnLst>
                    </p:cTn>
                  </p:par>
                </p:childTnLst>
              </p:cTn>
              <p:nextCondLst>
                <p:cond evt="onClick" delay="0">
                  <p:tgtEl>
                    <p:spTgt spid="16390"/>
                  </p:tgtEl>
                </p:cond>
              </p:nextCondLst>
            </p:seq>
          </p:childTnLst>
        </p:cTn>
      </p:par>
    </p:tnLst>
    <p:bldLst>
      <p:bldP spid="1639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he-IL" altLang="he-IL" sz="7200" b="1" smtClean="0"/>
              <a:t>ט</a:t>
            </a:r>
            <a:endParaRPr lang="en-US" altLang="he-IL" sz="7200" b="1" smtClean="0"/>
          </a:p>
        </p:txBody>
      </p:sp>
      <p:sp>
        <p:nvSpPr>
          <p:cNvPr id="17411" name="Rectangle 3"/>
          <p:cNvSpPr>
            <a:spLocks noGrp="1" noChangeArrowheads="1"/>
          </p:cNvSpPr>
          <p:nvPr>
            <p:ph type="body" idx="1"/>
          </p:nvPr>
        </p:nvSpPr>
        <p:spPr/>
        <p:txBody>
          <a:bodyPr/>
          <a:lstStyle/>
          <a:p>
            <a:pPr eaLnBrk="1" hangingPunct="1">
              <a:buFontTx/>
              <a:buNone/>
            </a:pPr>
            <a:r>
              <a:rPr lang="he-IL" altLang="he-IL" sz="3600" dirty="0" smtClean="0"/>
              <a:t>השישי</a:t>
            </a:r>
            <a:endParaRPr lang="en-US" altLang="he-IL" sz="3600" dirty="0" smtClean="0"/>
          </a:p>
        </p:txBody>
      </p:sp>
      <p:sp>
        <p:nvSpPr>
          <p:cNvPr id="17412"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7413" name="Rectangle 5"/>
          <p:cNvSpPr>
            <a:spLocks noChangeArrowheads="1"/>
          </p:cNvSpPr>
          <p:nvPr/>
        </p:nvSpPr>
        <p:spPr bwMode="auto">
          <a:xfrm>
            <a:off x="2411413"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טהרות</a:t>
            </a:r>
            <a:endParaRPr lang="en-US" altLang="he-IL" dirty="0"/>
          </a:p>
        </p:txBody>
      </p:sp>
      <p:sp>
        <p:nvSpPr>
          <p:cNvPr id="17414" name="AutoShape 6"/>
          <p:cNvSpPr>
            <a:spLocks noChangeArrowheads="1"/>
          </p:cNvSpPr>
          <p:nvPr/>
        </p:nvSpPr>
        <p:spPr bwMode="auto">
          <a:xfrm>
            <a:off x="2463760" y="4508500"/>
            <a:ext cx="223202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74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7414"/>
                                        </p:tgtEl>
                                      </p:cBhvr>
                                    </p:animEffect>
                                    <p:set>
                                      <p:cBhvr>
                                        <p:cTn id="7" dur="1" fill="hold">
                                          <p:stCondLst>
                                            <p:cond delay="1999"/>
                                          </p:stCondLst>
                                        </p:cTn>
                                        <p:tgtEl>
                                          <p:spTgt spid="17414"/>
                                        </p:tgtEl>
                                        <p:attrNameLst>
                                          <p:attrName>style.visibility</p:attrName>
                                        </p:attrNameLst>
                                      </p:cBhvr>
                                      <p:to>
                                        <p:strVal val="hidden"/>
                                      </p:to>
                                    </p:set>
                                  </p:childTnLst>
                                </p:cTn>
                              </p:par>
                            </p:childTnLst>
                          </p:cTn>
                        </p:par>
                      </p:childTnLst>
                    </p:cTn>
                  </p:par>
                </p:childTnLst>
              </p:cTn>
              <p:nextCondLst>
                <p:cond evt="onClick" delay="0">
                  <p:tgtEl>
                    <p:spTgt spid="17414"/>
                  </p:tgtEl>
                </p:cond>
              </p:nextCondLst>
            </p:seq>
          </p:childTnLst>
        </p:cTn>
      </p:par>
    </p:tnLst>
    <p:bldLst>
      <p:bldP spid="174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he-IL" altLang="he-IL" sz="7200" b="1" dirty="0" smtClean="0"/>
              <a:t>כ</a:t>
            </a:r>
            <a:endParaRPr lang="en-US" altLang="he-IL" sz="7200" b="1" dirty="0" smtClean="0"/>
          </a:p>
        </p:txBody>
      </p:sp>
      <p:sp>
        <p:nvSpPr>
          <p:cNvPr id="18435" name="Rectangle 3"/>
          <p:cNvSpPr>
            <a:spLocks noGrp="1" noChangeArrowheads="1"/>
          </p:cNvSpPr>
          <p:nvPr>
            <p:ph type="body" idx="1"/>
          </p:nvPr>
        </p:nvSpPr>
        <p:spPr/>
        <p:txBody>
          <a:bodyPr/>
          <a:lstStyle/>
          <a:p>
            <a:pPr eaLnBrk="1" hangingPunct="1">
              <a:buFontTx/>
              <a:buNone/>
            </a:pPr>
            <a:r>
              <a:rPr lang="he-IL" altLang="he-IL" sz="3600" dirty="0" smtClean="0"/>
              <a:t>ראשוני התנאים</a:t>
            </a:r>
            <a:endParaRPr lang="en-US" altLang="he-IL" sz="3600" dirty="0" smtClean="0"/>
          </a:p>
        </p:txBody>
      </p:sp>
      <p:sp>
        <p:nvSpPr>
          <p:cNvPr id="18436"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8437" name="Rectangle 5"/>
          <p:cNvSpPr>
            <a:spLocks noChangeArrowheads="1"/>
          </p:cNvSpPr>
          <p:nvPr/>
        </p:nvSpPr>
        <p:spPr bwMode="auto">
          <a:xfrm>
            <a:off x="2124075" y="4652963"/>
            <a:ext cx="2303463" cy="1008062"/>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כנסת הגדולה</a:t>
            </a:r>
            <a:endParaRPr lang="en-US" altLang="he-IL" dirty="0"/>
          </a:p>
        </p:txBody>
      </p:sp>
      <p:sp>
        <p:nvSpPr>
          <p:cNvPr id="18438" name="AutoShape 6"/>
          <p:cNvSpPr>
            <a:spLocks noChangeArrowheads="1"/>
          </p:cNvSpPr>
          <p:nvPr/>
        </p:nvSpPr>
        <p:spPr bwMode="auto">
          <a:xfrm>
            <a:off x="2124075" y="4652963"/>
            <a:ext cx="2303463" cy="1008062"/>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438"/>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8438"/>
                                        </p:tgtEl>
                                      </p:cBhvr>
                                    </p:animEffect>
                                    <p:set>
                                      <p:cBhvr>
                                        <p:cTn id="7" dur="1" fill="hold">
                                          <p:stCondLst>
                                            <p:cond delay="1999"/>
                                          </p:stCondLst>
                                        </p:cTn>
                                        <p:tgtEl>
                                          <p:spTgt spid="18438"/>
                                        </p:tgtEl>
                                        <p:attrNameLst>
                                          <p:attrName>style.visibility</p:attrName>
                                        </p:attrNameLst>
                                      </p:cBhvr>
                                      <p:to>
                                        <p:strVal val="hidden"/>
                                      </p:to>
                                    </p:set>
                                  </p:childTnLst>
                                </p:cTn>
                              </p:par>
                            </p:childTnLst>
                          </p:cTn>
                        </p:par>
                      </p:childTnLst>
                    </p:cTn>
                  </p:par>
                </p:childTnLst>
              </p:cTn>
              <p:nextCondLst>
                <p:cond evt="onClick" delay="0">
                  <p:tgtEl>
                    <p:spTgt spid="18438"/>
                  </p:tgtEl>
                </p:cond>
              </p:nextCondLst>
            </p:seq>
          </p:childTnLst>
        </p:cTn>
      </p:par>
    </p:tnLst>
    <p:bldLst>
      <p:bldP spid="184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he-IL" altLang="he-IL" sz="7200" b="1" smtClean="0"/>
              <a:t>נ</a:t>
            </a:r>
            <a:endParaRPr lang="en-US" altLang="he-IL" sz="7200" b="1" smtClean="0"/>
          </a:p>
        </p:txBody>
      </p:sp>
      <p:sp>
        <p:nvSpPr>
          <p:cNvPr id="19459" name="Rectangle 3"/>
          <p:cNvSpPr>
            <a:spLocks noGrp="1" noChangeArrowheads="1"/>
          </p:cNvSpPr>
          <p:nvPr>
            <p:ph type="body" idx="1"/>
          </p:nvPr>
        </p:nvSpPr>
        <p:spPr/>
        <p:txBody>
          <a:bodyPr/>
          <a:lstStyle/>
          <a:p>
            <a:pPr eaLnBrk="1" hangingPunct="1">
              <a:buFontTx/>
              <a:buNone/>
            </a:pPr>
            <a:r>
              <a:rPr lang="he-IL" altLang="he-IL" dirty="0" smtClean="0"/>
              <a:t>תפקידו של כותב המשנה</a:t>
            </a:r>
            <a:endParaRPr lang="en-US" altLang="he-IL" dirty="0" smtClean="0"/>
          </a:p>
        </p:txBody>
      </p:sp>
      <p:sp>
        <p:nvSpPr>
          <p:cNvPr id="19460"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19461"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נשיא</a:t>
            </a:r>
            <a:endParaRPr lang="en-US" altLang="he-IL" dirty="0"/>
          </a:p>
        </p:txBody>
      </p:sp>
      <p:sp>
        <p:nvSpPr>
          <p:cNvPr id="19462" name="AutoShape 6"/>
          <p:cNvSpPr>
            <a:spLocks noChangeArrowheads="1"/>
          </p:cNvSpPr>
          <p:nvPr/>
        </p:nvSpPr>
        <p:spPr bwMode="auto">
          <a:xfrm>
            <a:off x="2268538" y="4493310"/>
            <a:ext cx="230187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462"/>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19462"/>
                                        </p:tgtEl>
                                      </p:cBhvr>
                                    </p:animEffect>
                                    <p:set>
                                      <p:cBhvr>
                                        <p:cTn id="7" dur="1" fill="hold">
                                          <p:stCondLst>
                                            <p:cond delay="1999"/>
                                          </p:stCondLst>
                                        </p:cTn>
                                        <p:tgtEl>
                                          <p:spTgt spid="19462"/>
                                        </p:tgtEl>
                                        <p:attrNameLst>
                                          <p:attrName>style.visibility</p:attrName>
                                        </p:attrNameLst>
                                      </p:cBhvr>
                                      <p:to>
                                        <p:strVal val="hidden"/>
                                      </p:to>
                                    </p:set>
                                  </p:childTnLst>
                                </p:cTn>
                              </p:par>
                            </p:childTnLst>
                          </p:cTn>
                        </p:par>
                      </p:childTnLst>
                    </p:cTn>
                  </p:par>
                </p:childTnLst>
              </p:cTn>
              <p:nextCondLst>
                <p:cond evt="onClick" delay="0">
                  <p:tgtEl>
                    <p:spTgt spid="19462"/>
                  </p:tgtEl>
                </p:cond>
              </p:nextCondLst>
            </p:seq>
          </p:childTnLst>
        </p:cTn>
      </p:par>
    </p:tnLst>
    <p:bldLst>
      <p:bldP spid="1946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he-IL" altLang="he-IL" sz="7200" b="1" dirty="0" smtClean="0"/>
              <a:t>ו</a:t>
            </a:r>
            <a:endParaRPr lang="en-US" altLang="he-IL" sz="7200" b="1" dirty="0" smtClean="0"/>
          </a:p>
        </p:txBody>
      </p:sp>
      <p:sp>
        <p:nvSpPr>
          <p:cNvPr id="20483" name="Rectangle 3"/>
          <p:cNvSpPr>
            <a:spLocks noGrp="1" noChangeArrowheads="1"/>
          </p:cNvSpPr>
          <p:nvPr>
            <p:ph type="body" idx="1"/>
          </p:nvPr>
        </p:nvSpPr>
        <p:spPr/>
        <p:txBody>
          <a:bodyPr/>
          <a:lstStyle/>
          <a:p>
            <a:pPr eaLnBrk="1" hangingPunct="1">
              <a:buFontTx/>
              <a:buNone/>
            </a:pPr>
            <a:r>
              <a:rPr lang="he-IL" altLang="he-IL" dirty="0" smtClean="0"/>
              <a:t>המצווה שיהיו הרבה תלמידים</a:t>
            </a:r>
            <a:endParaRPr lang="en-US" altLang="he-IL" dirty="0" smtClean="0"/>
          </a:p>
        </p:txBody>
      </p:sp>
      <p:sp>
        <p:nvSpPr>
          <p:cNvPr id="20484"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20485"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והעמידו תלמידים הרבה</a:t>
            </a:r>
            <a:endParaRPr lang="en-US" altLang="he-IL" dirty="0"/>
          </a:p>
        </p:txBody>
      </p:sp>
      <p:sp>
        <p:nvSpPr>
          <p:cNvPr id="20486" name="AutoShape 6"/>
          <p:cNvSpPr>
            <a:spLocks noChangeArrowheads="1"/>
          </p:cNvSpPr>
          <p:nvPr/>
        </p:nvSpPr>
        <p:spPr bwMode="auto">
          <a:xfrm>
            <a:off x="2339975" y="4508500"/>
            <a:ext cx="223202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0486"/>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20486"/>
                                        </p:tgtEl>
                                      </p:cBhvr>
                                    </p:animEffect>
                                    <p:set>
                                      <p:cBhvr>
                                        <p:cTn id="7" dur="1" fill="hold">
                                          <p:stCondLst>
                                            <p:cond delay="1999"/>
                                          </p:stCondLst>
                                        </p:cTn>
                                        <p:tgtEl>
                                          <p:spTgt spid="20486"/>
                                        </p:tgtEl>
                                        <p:attrNameLst>
                                          <p:attrName>style.visibility</p:attrName>
                                        </p:attrNameLst>
                                      </p:cBhvr>
                                      <p:to>
                                        <p:strVal val="hidden"/>
                                      </p:to>
                                    </p:set>
                                  </p:childTnLst>
                                </p:cTn>
                              </p:par>
                            </p:childTnLst>
                          </p:cTn>
                        </p:par>
                      </p:childTnLst>
                    </p:cTn>
                  </p:par>
                </p:childTnLst>
              </p:cTn>
              <p:nextCondLst>
                <p:cond evt="onClick" delay="0">
                  <p:tgtEl>
                    <p:spTgt spid="20486"/>
                  </p:tgtEl>
                </p:cond>
              </p:nextCondLst>
            </p:seq>
          </p:childTnLst>
        </p:cTn>
      </p:par>
    </p:tnLst>
    <p:bldLst>
      <p:bldP spid="2048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he-IL" altLang="he-IL" sz="7200" b="1" smtClean="0"/>
              <a:t>ק</a:t>
            </a:r>
            <a:endParaRPr lang="en-US" altLang="he-IL" sz="7200" b="1" smtClean="0"/>
          </a:p>
        </p:txBody>
      </p:sp>
      <p:sp>
        <p:nvSpPr>
          <p:cNvPr id="21507" name="Rectangle 3"/>
          <p:cNvSpPr>
            <a:spLocks noGrp="1" noChangeArrowheads="1"/>
          </p:cNvSpPr>
          <p:nvPr>
            <p:ph type="body" idx="1"/>
          </p:nvPr>
        </p:nvSpPr>
        <p:spPr/>
        <p:txBody>
          <a:bodyPr/>
          <a:lstStyle/>
          <a:p>
            <a:pPr eaLnBrk="1" hangingPunct="1">
              <a:buFontTx/>
              <a:buNone/>
            </a:pPr>
            <a:r>
              <a:rPr lang="he-IL" altLang="he-IL" dirty="0" smtClean="0"/>
              <a:t>החמישי</a:t>
            </a:r>
            <a:endParaRPr lang="en-US" altLang="he-IL" dirty="0" smtClean="0"/>
          </a:p>
        </p:txBody>
      </p:sp>
      <p:sp>
        <p:nvSpPr>
          <p:cNvPr id="21508"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21509" name="Rectangle 5"/>
          <p:cNvSpPr>
            <a:spLocks noChangeArrowheads="1"/>
          </p:cNvSpPr>
          <p:nvPr/>
        </p:nvSpPr>
        <p:spPr bwMode="auto">
          <a:xfrm>
            <a:off x="2268538" y="4437063"/>
            <a:ext cx="2303462" cy="1008062"/>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קודשים</a:t>
            </a:r>
            <a:endParaRPr lang="en-US" altLang="he-IL" dirty="0"/>
          </a:p>
        </p:txBody>
      </p:sp>
      <p:sp>
        <p:nvSpPr>
          <p:cNvPr id="21510" name="AutoShape 6"/>
          <p:cNvSpPr>
            <a:spLocks noChangeArrowheads="1"/>
          </p:cNvSpPr>
          <p:nvPr/>
        </p:nvSpPr>
        <p:spPr bwMode="auto">
          <a:xfrm>
            <a:off x="2339975" y="4462987"/>
            <a:ext cx="2232025" cy="1008062"/>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15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21510"/>
                                        </p:tgtEl>
                                      </p:cBhvr>
                                    </p:animEffect>
                                    <p:set>
                                      <p:cBhvr>
                                        <p:cTn id="7" dur="1" fill="hold">
                                          <p:stCondLst>
                                            <p:cond delay="1999"/>
                                          </p:stCondLst>
                                        </p:cTn>
                                        <p:tgtEl>
                                          <p:spTgt spid="21510"/>
                                        </p:tgtEl>
                                        <p:attrNameLst>
                                          <p:attrName>style.visibility</p:attrName>
                                        </p:attrNameLst>
                                      </p:cBhvr>
                                      <p:to>
                                        <p:strVal val="hidden"/>
                                      </p:to>
                                    </p:set>
                                  </p:childTnLst>
                                </p:cTn>
                              </p:par>
                            </p:childTnLst>
                          </p:cTn>
                        </p:par>
                      </p:childTnLst>
                    </p:cTn>
                  </p:par>
                </p:childTnLst>
              </p:cTn>
              <p:nextCondLst>
                <p:cond evt="onClick" delay="0">
                  <p:tgtEl>
                    <p:spTgt spid="21510"/>
                  </p:tgtEl>
                </p:cond>
              </p:nextCondLst>
            </p:seq>
          </p:childTnLst>
        </p:cTn>
      </p:par>
    </p:tnLst>
    <p:bldLst>
      <p:bldP spid="215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he-IL" altLang="he-IL" sz="7200" b="1" smtClean="0"/>
              <a:t>ש</a:t>
            </a:r>
            <a:endParaRPr lang="en-US" altLang="he-IL" sz="7200" b="1" smtClean="0"/>
          </a:p>
        </p:txBody>
      </p:sp>
      <p:sp>
        <p:nvSpPr>
          <p:cNvPr id="22531" name="Rectangle 3"/>
          <p:cNvSpPr>
            <a:spLocks noGrp="1" noChangeArrowheads="1"/>
          </p:cNvSpPr>
          <p:nvPr>
            <p:ph type="body" idx="1"/>
          </p:nvPr>
        </p:nvSpPr>
        <p:spPr/>
        <p:txBody>
          <a:bodyPr/>
          <a:lstStyle/>
          <a:p>
            <a:pPr eaLnBrk="1" hangingPunct="1">
              <a:buFontTx/>
              <a:buNone/>
            </a:pPr>
            <a:r>
              <a:rPr lang="he-IL" altLang="he-IL" sz="3600" dirty="0" smtClean="0"/>
              <a:t>ראשי התיבות </a:t>
            </a:r>
            <a:r>
              <a:rPr lang="he-IL" altLang="he-IL" sz="3600" dirty="0" err="1" smtClean="0"/>
              <a:t>שס</a:t>
            </a:r>
            <a:endParaRPr lang="en-US" altLang="he-IL" sz="3600" dirty="0" smtClean="0"/>
          </a:p>
        </p:txBody>
      </p:sp>
      <p:sp>
        <p:nvSpPr>
          <p:cNvPr id="22532"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22533"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ששה סדרים</a:t>
            </a:r>
            <a:endParaRPr lang="en-US" altLang="he-IL" dirty="0"/>
          </a:p>
        </p:txBody>
      </p:sp>
      <p:sp>
        <p:nvSpPr>
          <p:cNvPr id="22534" name="AutoShape 6"/>
          <p:cNvSpPr>
            <a:spLocks noChangeArrowheads="1"/>
          </p:cNvSpPr>
          <p:nvPr/>
        </p:nvSpPr>
        <p:spPr bwMode="auto">
          <a:xfrm>
            <a:off x="2156081" y="4581128"/>
            <a:ext cx="2447925"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a:t>לתשובה לחץ כאן</a:t>
            </a:r>
            <a:endParaRPr lang="en-US" altLang="he-IL"/>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534"/>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22534"/>
                                        </p:tgtEl>
                                      </p:cBhvr>
                                    </p:animEffect>
                                    <p:set>
                                      <p:cBhvr>
                                        <p:cTn id="7" dur="1" fill="hold">
                                          <p:stCondLst>
                                            <p:cond delay="1999"/>
                                          </p:stCondLst>
                                        </p:cTn>
                                        <p:tgtEl>
                                          <p:spTgt spid="22534"/>
                                        </p:tgtEl>
                                        <p:attrNameLst>
                                          <p:attrName>style.visibility</p:attrName>
                                        </p:attrNameLst>
                                      </p:cBhvr>
                                      <p:to>
                                        <p:strVal val="hidden"/>
                                      </p:to>
                                    </p:set>
                                  </p:childTnLst>
                                </p:cTn>
                              </p:par>
                            </p:childTnLst>
                          </p:cTn>
                        </p:par>
                      </p:childTnLst>
                    </p:cTn>
                  </p:par>
                </p:childTnLst>
              </p:cTn>
              <p:nextCondLst>
                <p:cond evt="onClick" delay="0">
                  <p:tgtEl>
                    <p:spTgt spid="22534"/>
                  </p:tgtEl>
                </p:cond>
              </p:nextCondLst>
            </p:seq>
          </p:childTnLst>
        </p:cTn>
      </p:par>
    </p:tnLst>
    <p:bldLst>
      <p:bldP spid="225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he-IL" altLang="he-IL" sz="7200" b="1" smtClean="0"/>
              <a:t>ת</a:t>
            </a:r>
            <a:endParaRPr lang="en-US" altLang="he-IL" sz="7200" b="1" smtClean="0"/>
          </a:p>
        </p:txBody>
      </p:sp>
      <p:sp>
        <p:nvSpPr>
          <p:cNvPr id="23555" name="Rectangle 3"/>
          <p:cNvSpPr>
            <a:spLocks noGrp="1" noChangeArrowheads="1"/>
          </p:cNvSpPr>
          <p:nvPr>
            <p:ph type="body" idx="1"/>
          </p:nvPr>
        </p:nvSpPr>
        <p:spPr>
          <a:xfrm>
            <a:off x="457200" y="1557338"/>
            <a:ext cx="8229600" cy="4525962"/>
          </a:xfrm>
        </p:spPr>
        <p:txBody>
          <a:bodyPr/>
          <a:lstStyle/>
          <a:p>
            <a:pPr eaLnBrk="1" hangingPunct="1">
              <a:buFontTx/>
              <a:buNone/>
            </a:pPr>
            <a:r>
              <a:rPr lang="he-IL" altLang="he-IL" dirty="0" smtClean="0"/>
              <a:t>התלמוד הארץ ישראלי</a:t>
            </a:r>
            <a:endParaRPr lang="en-US" altLang="he-IL" dirty="0" smtClean="0"/>
          </a:p>
        </p:txBody>
      </p:sp>
      <p:sp>
        <p:nvSpPr>
          <p:cNvPr id="23556" name="AutoShape 4">
            <a:hlinkClick r:id="" action="ppaction://hlinkshowjump?jump=lastslideviewed" highlightClick="1"/>
          </p:cNvPr>
          <p:cNvSpPr>
            <a:spLocks noChangeArrowheads="1"/>
          </p:cNvSpPr>
          <p:nvPr/>
        </p:nvSpPr>
        <p:spPr bwMode="auto">
          <a:xfrm>
            <a:off x="8101013" y="549275"/>
            <a:ext cx="647700" cy="792163"/>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he-IL" altLang="he-IL"/>
          </a:p>
        </p:txBody>
      </p:sp>
      <p:sp>
        <p:nvSpPr>
          <p:cNvPr id="23557" name="Rectangle 5"/>
          <p:cNvSpPr>
            <a:spLocks noChangeArrowheads="1"/>
          </p:cNvSpPr>
          <p:nvPr/>
        </p:nvSpPr>
        <p:spPr bwMode="auto">
          <a:xfrm>
            <a:off x="2268538" y="4508500"/>
            <a:ext cx="2303462" cy="10080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smtClean="0"/>
              <a:t>תלמוד ירושלמי</a:t>
            </a:r>
            <a:endParaRPr lang="en-US" altLang="he-IL" dirty="0"/>
          </a:p>
        </p:txBody>
      </p:sp>
      <p:sp>
        <p:nvSpPr>
          <p:cNvPr id="23558" name="AutoShape 6"/>
          <p:cNvSpPr>
            <a:spLocks noChangeArrowheads="1"/>
          </p:cNvSpPr>
          <p:nvPr/>
        </p:nvSpPr>
        <p:spPr bwMode="auto">
          <a:xfrm>
            <a:off x="2268538" y="4477070"/>
            <a:ext cx="2303462" cy="1008063"/>
          </a:xfrm>
          <a:prstGeom prst="bevel">
            <a:avLst>
              <a:gd name="adj" fmla="val 125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he-IL" altLang="he-IL" dirty="0"/>
              <a:t>לתשובה לחץ כאן</a:t>
            </a:r>
            <a:endParaRPr lang="en-US" altLang="he-IL"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3558"/>
                    </p:tgtEl>
                  </p:cond>
                </p:stCondLst>
                <p:endSync evt="end" delay="0">
                  <p:rtn val="all"/>
                </p:endSync>
                <p:childTnLst>
                  <p:par>
                    <p:cTn id="3" fill="hold" nodeType="clickPar">
                      <p:stCondLst>
                        <p:cond delay="0"/>
                      </p:stCondLst>
                      <p:childTnLst>
                        <p:par>
                          <p:cTn id="4" fill="hold" nodeType="withGroup">
                            <p:stCondLst>
                              <p:cond delay="0"/>
                            </p:stCondLst>
                            <p:childTnLst>
                              <p:par>
                                <p:cTn id="5" presetID="8" presetClass="exit" presetSubtype="16" fill="hold" grpId="0" nodeType="clickEffect">
                                  <p:stCondLst>
                                    <p:cond delay="0"/>
                                  </p:stCondLst>
                                  <p:childTnLst>
                                    <p:animEffect transition="out" filter="diamond(in)">
                                      <p:cBhvr>
                                        <p:cTn id="6" dur="2000"/>
                                        <p:tgtEl>
                                          <p:spTgt spid="23558"/>
                                        </p:tgtEl>
                                      </p:cBhvr>
                                    </p:animEffect>
                                    <p:set>
                                      <p:cBhvr>
                                        <p:cTn id="7" dur="1" fill="hold">
                                          <p:stCondLst>
                                            <p:cond delay="1999"/>
                                          </p:stCondLst>
                                        </p:cTn>
                                        <p:tgtEl>
                                          <p:spTgt spid="23558"/>
                                        </p:tgtEl>
                                        <p:attrNameLst>
                                          <p:attrName>style.visibility</p:attrName>
                                        </p:attrNameLst>
                                      </p:cBhvr>
                                      <p:to>
                                        <p:strVal val="hidden"/>
                                      </p:to>
                                    </p:set>
                                  </p:childTnLst>
                                </p:cTn>
                              </p:par>
                            </p:childTnLst>
                          </p:cTn>
                        </p:par>
                      </p:childTnLst>
                    </p:cTn>
                  </p:par>
                </p:childTnLst>
              </p:cTn>
              <p:nextCondLst>
                <p:cond evt="onClick" delay="0">
                  <p:tgtEl>
                    <p:spTgt spid="23558"/>
                  </p:tgtEl>
                </p:cond>
              </p:nextCondLst>
            </p:seq>
          </p:childTnLst>
        </p:cTn>
      </p:par>
    </p:tnLst>
    <p:bldLst>
      <p:bldP spid="23558" grpId="0" animBg="1"/>
    </p:bldLst>
  </p:timing>
</p:sld>
</file>

<file path=ppt/theme/theme1.xml><?xml version="1.0" encoding="utf-8"?>
<a:theme xmlns:a="http://schemas.openxmlformats.org/drawingml/2006/main" name="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עיצוב ברירת מחדל">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עיצוב ברירת מחדל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עיצוב ברירת מחדל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עיצוב ברירת מחדל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עיצוב ברירת מחדל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עיצוב ברירת מחדל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עיצוב ברירת מחדל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עיצוב ברירת מחדל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עיצוב ברירת מחדל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עיצוב ברירת מחדל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עיצוב ברירת מחדל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עיצוב ברירת מחדל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TotalTime>
  <Words>209</Words>
  <Application>Microsoft Office PowerPoint</Application>
  <PresentationFormat>‫הצגה על המסך (4:3)</PresentationFormat>
  <Paragraphs>103</Paragraphs>
  <Slides>22</Slides>
  <Notes>1</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22</vt:i4>
      </vt:variant>
    </vt:vector>
  </HeadingPairs>
  <TitlesOfParts>
    <vt:vector size="25" baseType="lpstr">
      <vt:lpstr>Arial</vt:lpstr>
      <vt:lpstr>Calibri</vt:lpstr>
      <vt:lpstr>עיצוב ברירת מחדל</vt:lpstr>
      <vt:lpstr>הסבר להפעלת פיצוחים מחלקים הכתה לשתי קבוצות: כחול וצהוב קובעים עם התלמידים איך מנצחים (שורה טור, כל הלוח וכו') בתחילת השיעור עושים "הצג הצגה" f5 כאשר לוחצים על האות שהקבוצה בחרה עוברים לשקף שמציג את השאלה לא חובה ללחוץ על "לתשובה לחץ כאן" בסיום השאלה לוחצים על החץ שמחזיר למסך הראשי אם הקבוצה היתה כחולה - להשאיר אם הקבוצה היתה צהובה משאיר לשניה את העכבר והחץ הופך ליד ואז כשלוחצים זה הופך את המשושה לצהוב. (יש גם אפשרות להפוך לשחור כשאף קבוצה לא ידעה) אין לצאת מהמצגת, כי אז כל הצבעים חוזרים לאותיות </vt:lpstr>
      <vt:lpstr>פיצוחים בנושא מבוא לתושבע</vt:lpstr>
      <vt:lpstr>א</vt:lpstr>
      <vt:lpstr>ב</vt:lpstr>
      <vt:lpstr>ג</vt:lpstr>
      <vt:lpstr>ר</vt:lpstr>
      <vt:lpstr>ה</vt:lpstr>
      <vt:lpstr>ז</vt:lpstr>
      <vt:lpstr>צ</vt:lpstr>
      <vt:lpstr>ח</vt:lpstr>
      <vt:lpstr>י</vt:lpstr>
      <vt:lpstr>ל</vt:lpstr>
      <vt:lpstr>מ</vt:lpstr>
      <vt:lpstr>ס</vt:lpstr>
      <vt:lpstr>ע</vt:lpstr>
      <vt:lpstr>ט</vt:lpstr>
      <vt:lpstr>כ</vt:lpstr>
      <vt:lpstr>נ</vt:lpstr>
      <vt:lpstr>ו</vt:lpstr>
      <vt:lpstr>ק</vt:lpstr>
      <vt:lpstr>ש</vt:lpstr>
      <vt:lpstr>ת</vt:lpstr>
    </vt:vector>
  </TitlesOfParts>
  <Company>Ministry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פיצוחים לשמיטה</dc:title>
  <dc:creator>avia.alb</dc:creator>
  <cp:lastModifiedBy>‏‏משתמש Windows</cp:lastModifiedBy>
  <cp:revision>18</cp:revision>
  <dcterms:created xsi:type="dcterms:W3CDTF">2009-06-17T12:12:22Z</dcterms:created>
  <dcterms:modified xsi:type="dcterms:W3CDTF">2018-06-29T05:07:28Z</dcterms:modified>
</cp:coreProperties>
</file>