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57" r:id="rId8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5" d="100"/>
          <a:sy n="85" d="100"/>
        </p:scale>
        <p:origin x="-11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36B25-3315-4FCB-8DAF-5AA8628BFD54}" type="datetimeFigureOut">
              <a:rPr lang="he-IL" smtClean="0"/>
              <a:t>כ"א/טבת/תשע"ד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6A60B-85D0-4329-A127-CDDCFF43811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18531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36B25-3315-4FCB-8DAF-5AA8628BFD54}" type="datetimeFigureOut">
              <a:rPr lang="he-IL" smtClean="0"/>
              <a:t>כ"א/טבת/תשע"ד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6A60B-85D0-4329-A127-CDDCFF43811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4760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36B25-3315-4FCB-8DAF-5AA8628BFD54}" type="datetimeFigureOut">
              <a:rPr lang="he-IL" smtClean="0"/>
              <a:t>כ"א/טבת/תשע"ד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6A60B-85D0-4329-A127-CDDCFF43811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31505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36B25-3315-4FCB-8DAF-5AA8628BFD54}" type="datetimeFigureOut">
              <a:rPr lang="he-IL" smtClean="0"/>
              <a:t>כ"א/טבת/תשע"ד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6A60B-85D0-4329-A127-CDDCFF43811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89279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36B25-3315-4FCB-8DAF-5AA8628BFD54}" type="datetimeFigureOut">
              <a:rPr lang="he-IL" smtClean="0"/>
              <a:t>כ"א/טבת/תשע"ד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6A60B-85D0-4329-A127-CDDCFF43811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62936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36B25-3315-4FCB-8DAF-5AA8628BFD54}" type="datetimeFigureOut">
              <a:rPr lang="he-IL" smtClean="0"/>
              <a:t>כ"א/טבת/תשע"ד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6A60B-85D0-4329-A127-CDDCFF43811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97207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36B25-3315-4FCB-8DAF-5AA8628BFD54}" type="datetimeFigureOut">
              <a:rPr lang="he-IL" smtClean="0"/>
              <a:t>כ"א/טבת/תשע"ד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6A60B-85D0-4329-A127-CDDCFF43811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51411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36B25-3315-4FCB-8DAF-5AA8628BFD54}" type="datetimeFigureOut">
              <a:rPr lang="he-IL" smtClean="0"/>
              <a:t>כ"א/טבת/תשע"ד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6A60B-85D0-4329-A127-CDDCFF43811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99633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36B25-3315-4FCB-8DAF-5AA8628BFD54}" type="datetimeFigureOut">
              <a:rPr lang="he-IL" smtClean="0"/>
              <a:t>כ"א/טבת/תשע"ד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6A60B-85D0-4329-A127-CDDCFF43811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28964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36B25-3315-4FCB-8DAF-5AA8628BFD54}" type="datetimeFigureOut">
              <a:rPr lang="he-IL" smtClean="0"/>
              <a:t>כ"א/טבת/תשע"ד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6A60B-85D0-4329-A127-CDDCFF43811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09793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36B25-3315-4FCB-8DAF-5AA8628BFD54}" type="datetimeFigureOut">
              <a:rPr lang="he-IL" smtClean="0"/>
              <a:t>כ"א/טבת/תשע"ד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6A60B-85D0-4329-A127-CDDCFF43811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61642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36B25-3315-4FCB-8DAF-5AA8628BFD54}" type="datetimeFigureOut">
              <a:rPr lang="he-IL" smtClean="0"/>
              <a:t>כ"א/טבת/תשע"ד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B6A60B-85D0-4329-A127-CDDCFF43811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87270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מלבן 61">
            <a:hlinkClick r:id="rId2" action="ppaction://hlinksldjump"/>
          </p:cNvPr>
          <p:cNvSpPr/>
          <p:nvPr/>
        </p:nvSpPr>
        <p:spPr>
          <a:xfrm>
            <a:off x="-52432" y="-42434"/>
            <a:ext cx="9160936" cy="6858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5" name="טרפז 4">
            <a:hlinkClick r:id="rId2" action="ppaction://hlinksldjump"/>
          </p:cNvPr>
          <p:cNvSpPr/>
          <p:nvPr/>
        </p:nvSpPr>
        <p:spPr>
          <a:xfrm rot="15672138">
            <a:off x="7897950" y="1782632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טרפז 5">
            <a:hlinkClick r:id="rId2" action="ppaction://hlinksldjump"/>
          </p:cNvPr>
          <p:cNvSpPr/>
          <p:nvPr/>
        </p:nvSpPr>
        <p:spPr>
          <a:xfrm rot="14820170">
            <a:off x="7772791" y="1356280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טרפז 6">
            <a:hlinkClick r:id="rId2" action="ppaction://hlinksldjump"/>
          </p:cNvPr>
          <p:cNvSpPr/>
          <p:nvPr/>
        </p:nvSpPr>
        <p:spPr>
          <a:xfrm rot="16719393">
            <a:off x="7883016" y="2209342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טרפז 8">
            <a:hlinkClick r:id="rId2" action="ppaction://hlinksldjump"/>
          </p:cNvPr>
          <p:cNvSpPr/>
          <p:nvPr/>
        </p:nvSpPr>
        <p:spPr>
          <a:xfrm rot="4311058">
            <a:off x="7840531" y="3470177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טרפז 9">
            <a:hlinkClick r:id="rId2" action="ppaction://hlinksldjump"/>
          </p:cNvPr>
          <p:cNvSpPr/>
          <p:nvPr/>
        </p:nvSpPr>
        <p:spPr>
          <a:xfrm rot="5198628">
            <a:off x="7762095" y="3049387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טרפז 10">
            <a:hlinkClick r:id="rId2" action="ppaction://hlinksldjump"/>
          </p:cNvPr>
          <p:cNvSpPr/>
          <p:nvPr/>
        </p:nvSpPr>
        <p:spPr>
          <a:xfrm rot="3162386">
            <a:off x="8014185" y="3876026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טרפז 12">
            <a:hlinkClick r:id="rId2" action="ppaction://hlinksldjump"/>
          </p:cNvPr>
          <p:cNvSpPr/>
          <p:nvPr/>
        </p:nvSpPr>
        <p:spPr>
          <a:xfrm rot="15672138">
            <a:off x="8585718" y="5050535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טרפז 13">
            <a:hlinkClick r:id="rId2" action="ppaction://hlinksldjump"/>
          </p:cNvPr>
          <p:cNvSpPr/>
          <p:nvPr/>
        </p:nvSpPr>
        <p:spPr>
          <a:xfrm rot="14820170">
            <a:off x="8460559" y="4624183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טרפז 15">
            <a:hlinkClick r:id="rId2" action="ppaction://hlinksldjump"/>
          </p:cNvPr>
          <p:cNvSpPr/>
          <p:nvPr/>
        </p:nvSpPr>
        <p:spPr>
          <a:xfrm rot="13853327">
            <a:off x="504155" y="1114398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טרפז 17">
            <a:hlinkClick r:id="rId2" action="ppaction://hlinksldjump"/>
          </p:cNvPr>
          <p:cNvSpPr/>
          <p:nvPr/>
        </p:nvSpPr>
        <p:spPr>
          <a:xfrm rot="14820170">
            <a:off x="752618" y="1489950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טרפז 18">
            <a:hlinkClick r:id="rId2" action="ppaction://hlinksldjump"/>
          </p:cNvPr>
          <p:cNvSpPr/>
          <p:nvPr/>
        </p:nvSpPr>
        <p:spPr>
          <a:xfrm rot="16719393">
            <a:off x="862843" y="2343012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2" name="טרפז 21">
            <a:hlinkClick r:id="rId2" action="ppaction://hlinksldjump"/>
          </p:cNvPr>
          <p:cNvSpPr/>
          <p:nvPr/>
        </p:nvSpPr>
        <p:spPr>
          <a:xfrm rot="5198628">
            <a:off x="741922" y="3183057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טרפז 22">
            <a:hlinkClick r:id="rId3" action="ppaction://hlinksldjump"/>
          </p:cNvPr>
          <p:cNvSpPr/>
          <p:nvPr/>
        </p:nvSpPr>
        <p:spPr>
          <a:xfrm rot="3162386">
            <a:off x="237321" y="825200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700" dirty="0" smtClean="0"/>
              <a:t>עבור לשלב הבא</a:t>
            </a:r>
            <a:endParaRPr lang="he-IL" sz="700" dirty="0"/>
          </a:p>
        </p:txBody>
      </p:sp>
      <p:sp>
        <p:nvSpPr>
          <p:cNvPr id="24" name="טרפז 23">
            <a:hlinkClick r:id="rId2" action="ppaction://hlinksldjump"/>
          </p:cNvPr>
          <p:cNvSpPr/>
          <p:nvPr/>
        </p:nvSpPr>
        <p:spPr>
          <a:xfrm rot="15335640">
            <a:off x="881330" y="4058458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5" name="טרפז 24">
            <a:hlinkClick r:id="rId2" action="ppaction://hlinksldjump"/>
          </p:cNvPr>
          <p:cNvSpPr/>
          <p:nvPr/>
        </p:nvSpPr>
        <p:spPr>
          <a:xfrm rot="17132524">
            <a:off x="897147" y="4827440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6" name="טרפז 25">
            <a:hlinkClick r:id="rId2" action="ppaction://hlinksldjump"/>
          </p:cNvPr>
          <p:cNvSpPr/>
          <p:nvPr/>
        </p:nvSpPr>
        <p:spPr>
          <a:xfrm rot="16545952">
            <a:off x="903043" y="4454980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7" name="טרפז 26">
            <a:hlinkClick r:id="rId2" action="ppaction://hlinksldjump"/>
          </p:cNvPr>
          <p:cNvSpPr/>
          <p:nvPr/>
        </p:nvSpPr>
        <p:spPr>
          <a:xfrm rot="4324591">
            <a:off x="816258" y="5477613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8" name="טרפז 27">
            <a:hlinkClick r:id="rId2" action="ppaction://hlinksldjump"/>
          </p:cNvPr>
          <p:cNvSpPr/>
          <p:nvPr/>
        </p:nvSpPr>
        <p:spPr>
          <a:xfrm rot="9503108">
            <a:off x="2344832" y="354027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9" name="טרפז 28">
            <a:hlinkClick r:id="rId2" action="ppaction://hlinksldjump"/>
          </p:cNvPr>
          <p:cNvSpPr/>
          <p:nvPr/>
        </p:nvSpPr>
        <p:spPr>
          <a:xfrm rot="11321919">
            <a:off x="3209018" y="239306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0" name="טרפז 29">
            <a:hlinkClick r:id="rId2" action="ppaction://hlinksldjump"/>
          </p:cNvPr>
          <p:cNvSpPr/>
          <p:nvPr/>
        </p:nvSpPr>
        <p:spPr>
          <a:xfrm rot="10469951">
            <a:off x="2770975" y="227336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1" name="טרפז 30">
            <a:hlinkClick r:id="rId2" action="ppaction://hlinksldjump"/>
          </p:cNvPr>
          <p:cNvSpPr/>
          <p:nvPr/>
        </p:nvSpPr>
        <p:spPr>
          <a:xfrm rot="12369174">
            <a:off x="3634244" y="370987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2" name="טרפז 31">
            <a:hlinkClick r:id="rId2" action="ppaction://hlinksldjump"/>
          </p:cNvPr>
          <p:cNvSpPr/>
          <p:nvPr/>
        </p:nvSpPr>
        <p:spPr>
          <a:xfrm rot="1577622">
            <a:off x="4040614" y="562141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3" name="טרפז 32">
            <a:hlinkClick r:id="rId2" action="ppaction://hlinksldjump"/>
          </p:cNvPr>
          <p:cNvSpPr/>
          <p:nvPr/>
        </p:nvSpPr>
        <p:spPr>
          <a:xfrm rot="21560839">
            <a:off x="4986010" y="740747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5" name="טרפז 34">
            <a:hlinkClick r:id="rId2" action="ppaction://hlinksldjump"/>
          </p:cNvPr>
          <p:cNvSpPr/>
          <p:nvPr/>
        </p:nvSpPr>
        <p:spPr>
          <a:xfrm rot="20412167">
            <a:off x="5425445" y="689025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6" name="טרפז 35">
            <a:hlinkClick r:id="rId2" action="ppaction://hlinksldjump"/>
          </p:cNvPr>
          <p:cNvSpPr/>
          <p:nvPr/>
        </p:nvSpPr>
        <p:spPr>
          <a:xfrm rot="9978228">
            <a:off x="5806218" y="592498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8" name="טרפז 37">
            <a:hlinkClick r:id="rId2" action="ppaction://hlinksldjump"/>
          </p:cNvPr>
          <p:cNvSpPr/>
          <p:nvPr/>
        </p:nvSpPr>
        <p:spPr>
          <a:xfrm rot="11073094">
            <a:off x="6275693" y="501454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9" name="טרפז 38">
            <a:hlinkClick r:id="rId2" action="ppaction://hlinksldjump"/>
          </p:cNvPr>
          <p:cNvSpPr/>
          <p:nvPr/>
        </p:nvSpPr>
        <p:spPr>
          <a:xfrm rot="12369174">
            <a:off x="7106621" y="720651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0" name="טרפז 39">
            <a:hlinkClick r:id="rId2" action="ppaction://hlinksldjump"/>
          </p:cNvPr>
          <p:cNvSpPr/>
          <p:nvPr/>
        </p:nvSpPr>
        <p:spPr>
          <a:xfrm rot="9503108">
            <a:off x="2805402" y="5789090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1" name="טרפז 40">
            <a:hlinkClick r:id="rId2" action="ppaction://hlinksldjump"/>
          </p:cNvPr>
          <p:cNvSpPr/>
          <p:nvPr/>
        </p:nvSpPr>
        <p:spPr>
          <a:xfrm rot="11321919">
            <a:off x="3669588" y="5674369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3" name="טרפז 42">
            <a:hlinkClick r:id="rId2" action="ppaction://hlinksldjump"/>
          </p:cNvPr>
          <p:cNvSpPr/>
          <p:nvPr/>
        </p:nvSpPr>
        <p:spPr>
          <a:xfrm rot="12369174">
            <a:off x="4094814" y="5806050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5" name="טרפז 44">
            <a:hlinkClick r:id="rId2" action="ppaction://hlinksldjump"/>
          </p:cNvPr>
          <p:cNvSpPr/>
          <p:nvPr/>
        </p:nvSpPr>
        <p:spPr>
          <a:xfrm rot="21560839">
            <a:off x="5484374" y="6140317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6" name="טרפז 45">
            <a:hlinkClick r:id="rId2" action="ppaction://hlinksldjump"/>
          </p:cNvPr>
          <p:cNvSpPr/>
          <p:nvPr/>
        </p:nvSpPr>
        <p:spPr>
          <a:xfrm rot="848409">
            <a:off x="4972341" y="6146924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7" name="טרפז 46">
            <a:hlinkClick r:id="rId2" action="ppaction://hlinksldjump"/>
          </p:cNvPr>
          <p:cNvSpPr/>
          <p:nvPr/>
        </p:nvSpPr>
        <p:spPr>
          <a:xfrm rot="20412167">
            <a:off x="5886015" y="6124088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8" name="טרפז 47">
            <a:hlinkClick r:id="rId2" action="ppaction://hlinksldjump"/>
          </p:cNvPr>
          <p:cNvSpPr/>
          <p:nvPr/>
        </p:nvSpPr>
        <p:spPr>
          <a:xfrm rot="9978228">
            <a:off x="6266788" y="6027561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9" name="טרפז 48">
            <a:hlinkClick r:id="rId2" action="ppaction://hlinksldjump"/>
          </p:cNvPr>
          <p:cNvSpPr/>
          <p:nvPr/>
        </p:nvSpPr>
        <p:spPr>
          <a:xfrm rot="11981095">
            <a:off x="7182523" y="5973264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1" name="טרפז 50">
            <a:hlinkClick r:id="rId2" action="ppaction://hlinksldjump"/>
          </p:cNvPr>
          <p:cNvSpPr/>
          <p:nvPr/>
        </p:nvSpPr>
        <p:spPr>
          <a:xfrm rot="12369174">
            <a:off x="7567191" y="6155714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2" name="טרפז 51">
            <a:hlinkClick r:id="rId2" action="ppaction://hlinksldjump"/>
          </p:cNvPr>
          <p:cNvSpPr/>
          <p:nvPr/>
        </p:nvSpPr>
        <p:spPr>
          <a:xfrm rot="159168">
            <a:off x="7871306" y="6225955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3" name="טרפז 52">
            <a:hlinkClick r:id="rId2" action="ppaction://hlinksldjump"/>
          </p:cNvPr>
          <p:cNvSpPr/>
          <p:nvPr/>
        </p:nvSpPr>
        <p:spPr>
          <a:xfrm rot="17741624">
            <a:off x="8487653" y="5885324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4" name="טרפז 53">
            <a:hlinkClick r:id="rId2" action="ppaction://hlinksldjump"/>
          </p:cNvPr>
          <p:cNvSpPr/>
          <p:nvPr/>
        </p:nvSpPr>
        <p:spPr>
          <a:xfrm rot="19997894">
            <a:off x="8244346" y="6140317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5" name="טרפז 54">
            <a:hlinkClick r:id="rId2" action="ppaction://hlinksldjump"/>
          </p:cNvPr>
          <p:cNvSpPr/>
          <p:nvPr/>
        </p:nvSpPr>
        <p:spPr>
          <a:xfrm rot="20545850">
            <a:off x="2099078" y="6124088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7" name="טרפז 56">
            <a:hlinkClick r:id="rId2" action="ppaction://hlinksldjump"/>
          </p:cNvPr>
          <p:cNvSpPr/>
          <p:nvPr/>
        </p:nvSpPr>
        <p:spPr>
          <a:xfrm rot="21593105">
            <a:off x="1676411" y="6173462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9" name="טרפז 58">
            <a:hlinkClick r:id="rId2" action="ppaction://hlinksldjump"/>
          </p:cNvPr>
          <p:cNvSpPr/>
          <p:nvPr/>
        </p:nvSpPr>
        <p:spPr>
          <a:xfrm rot="3307494">
            <a:off x="998048" y="5872184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3" name="הסבר ענן 62"/>
          <p:cNvSpPr/>
          <p:nvPr/>
        </p:nvSpPr>
        <p:spPr>
          <a:xfrm>
            <a:off x="3613604" y="1843084"/>
            <a:ext cx="2935567" cy="2378004"/>
          </a:xfrm>
          <a:prstGeom prst="cloudCallout">
            <a:avLst>
              <a:gd name="adj1" fmla="val 96546"/>
              <a:gd name="adj2" fmla="val -40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עצור במקומך תור אחד כדי לחשוב: למה צריך לכתוב את התורה בעל פה</a:t>
            </a:r>
            <a:endParaRPr lang="he-IL" dirty="0"/>
          </a:p>
        </p:txBody>
      </p:sp>
      <p:grpSp>
        <p:nvGrpSpPr>
          <p:cNvPr id="65" name="קבוצה 64"/>
          <p:cNvGrpSpPr/>
          <p:nvPr/>
        </p:nvGrpSpPr>
        <p:grpSpPr>
          <a:xfrm>
            <a:off x="7777203" y="2636912"/>
            <a:ext cx="576064" cy="584775"/>
            <a:chOff x="7777203" y="2636912"/>
            <a:chExt cx="576064" cy="584775"/>
          </a:xfrm>
        </p:grpSpPr>
        <p:sp>
          <p:nvSpPr>
            <p:cNvPr id="8" name="טרפז 7"/>
            <p:cNvSpPr/>
            <p:nvPr/>
          </p:nvSpPr>
          <p:spPr>
            <a:xfrm rot="5927841">
              <a:off x="7813207" y="2641995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884368" y="2636912"/>
              <a:ext cx="288032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</a:rPr>
                <a:t>!</a:t>
              </a:r>
              <a:endParaRPr lang="he-IL" sz="3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7" name="קבוצה 66"/>
          <p:cNvGrpSpPr/>
          <p:nvPr/>
        </p:nvGrpSpPr>
        <p:grpSpPr>
          <a:xfrm>
            <a:off x="4449042" y="711861"/>
            <a:ext cx="566785" cy="598743"/>
            <a:chOff x="4449042" y="711861"/>
            <a:chExt cx="566785" cy="598743"/>
          </a:xfrm>
        </p:grpSpPr>
        <p:sp>
          <p:nvSpPr>
            <p:cNvPr id="34" name="טרפז 33"/>
            <p:cNvSpPr/>
            <p:nvPr/>
          </p:nvSpPr>
          <p:spPr>
            <a:xfrm rot="848409">
              <a:off x="4511771" y="711861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449042" y="787384"/>
              <a:ext cx="533703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?</a:t>
              </a:r>
              <a:endParaRPr lang="he-IL" sz="2800" dirty="0"/>
            </a:p>
          </p:txBody>
        </p:sp>
      </p:grpSp>
      <p:grpSp>
        <p:nvGrpSpPr>
          <p:cNvPr id="69" name="קבוצה 68"/>
          <p:cNvGrpSpPr/>
          <p:nvPr/>
        </p:nvGrpSpPr>
        <p:grpSpPr>
          <a:xfrm>
            <a:off x="6623800" y="548680"/>
            <a:ext cx="602209" cy="576064"/>
            <a:chOff x="6623800" y="538201"/>
            <a:chExt cx="602209" cy="576064"/>
          </a:xfrm>
        </p:grpSpPr>
        <p:sp>
          <p:nvSpPr>
            <p:cNvPr id="37" name="טרפז 36"/>
            <p:cNvSpPr/>
            <p:nvPr/>
          </p:nvSpPr>
          <p:spPr>
            <a:xfrm rot="11981095">
              <a:off x="6721953" y="538201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623800" y="573390"/>
              <a:ext cx="47642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!</a:t>
              </a:r>
              <a:endParaRPr lang="he-IL" sz="2800" dirty="0"/>
            </a:p>
          </p:txBody>
        </p:sp>
      </p:grpSp>
      <p:grpSp>
        <p:nvGrpSpPr>
          <p:cNvPr id="71" name="קבוצה 70"/>
          <p:cNvGrpSpPr/>
          <p:nvPr/>
        </p:nvGrpSpPr>
        <p:grpSpPr>
          <a:xfrm>
            <a:off x="8534780" y="5513249"/>
            <a:ext cx="576064" cy="515497"/>
            <a:chOff x="8534780" y="5513249"/>
            <a:chExt cx="576064" cy="515497"/>
          </a:xfrm>
        </p:grpSpPr>
        <p:sp>
          <p:nvSpPr>
            <p:cNvPr id="15" name="טרפז 14"/>
            <p:cNvSpPr/>
            <p:nvPr/>
          </p:nvSpPr>
          <p:spPr>
            <a:xfrm rot="16719393">
              <a:off x="8570784" y="5477245"/>
              <a:ext cx="504056" cy="576064"/>
            </a:xfrm>
            <a:prstGeom prst="trapezoid">
              <a:avLst>
                <a:gd name="adj" fmla="val 15343"/>
              </a:avLst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8712587" y="5567081"/>
              <a:ext cx="348708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400" dirty="0" smtClean="0"/>
                <a:t>?</a:t>
              </a:r>
              <a:endParaRPr lang="he-IL" sz="2400" dirty="0"/>
            </a:p>
          </p:txBody>
        </p:sp>
      </p:grpSp>
      <p:grpSp>
        <p:nvGrpSpPr>
          <p:cNvPr id="73" name="קבוצה 72"/>
          <p:cNvGrpSpPr/>
          <p:nvPr/>
        </p:nvGrpSpPr>
        <p:grpSpPr>
          <a:xfrm>
            <a:off x="6736263" y="5936517"/>
            <a:ext cx="504056" cy="576064"/>
            <a:chOff x="6736263" y="5936517"/>
            <a:chExt cx="504056" cy="576064"/>
          </a:xfrm>
        </p:grpSpPr>
        <p:sp>
          <p:nvSpPr>
            <p:cNvPr id="50" name="טרפז 49"/>
            <p:cNvSpPr/>
            <p:nvPr/>
          </p:nvSpPr>
          <p:spPr>
            <a:xfrm rot="11073094">
              <a:off x="6736263" y="5936517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6750836" y="6015696"/>
              <a:ext cx="44629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400" dirty="0" smtClean="0"/>
                <a:t>?</a:t>
              </a:r>
              <a:endParaRPr lang="he-IL" sz="2400" dirty="0"/>
            </a:p>
          </p:txBody>
        </p:sp>
      </p:grpSp>
      <p:grpSp>
        <p:nvGrpSpPr>
          <p:cNvPr id="86" name="קבוצה 85"/>
          <p:cNvGrpSpPr/>
          <p:nvPr/>
        </p:nvGrpSpPr>
        <p:grpSpPr>
          <a:xfrm>
            <a:off x="4501184" y="5997204"/>
            <a:ext cx="504056" cy="576064"/>
            <a:chOff x="4501184" y="5997204"/>
            <a:chExt cx="504056" cy="576064"/>
          </a:xfrm>
        </p:grpSpPr>
        <p:sp>
          <p:nvSpPr>
            <p:cNvPr id="44" name="טרפז 43"/>
            <p:cNvSpPr/>
            <p:nvPr/>
          </p:nvSpPr>
          <p:spPr>
            <a:xfrm rot="1577622">
              <a:off x="4501184" y="5997204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646185" y="6028746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>
                  <a:solidFill>
                    <a:schemeClr val="bg1"/>
                  </a:solidFill>
                </a:rPr>
                <a:t>!</a:t>
              </a:r>
              <a:endParaRPr lang="he-IL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5" name="קבוצה 84"/>
          <p:cNvGrpSpPr/>
          <p:nvPr/>
        </p:nvGrpSpPr>
        <p:grpSpPr>
          <a:xfrm>
            <a:off x="8227527" y="4234666"/>
            <a:ext cx="576064" cy="531212"/>
            <a:chOff x="8227527" y="4234666"/>
            <a:chExt cx="576064" cy="531212"/>
          </a:xfrm>
        </p:grpSpPr>
        <p:sp>
          <p:nvSpPr>
            <p:cNvPr id="12" name="טרפז 11"/>
            <p:cNvSpPr/>
            <p:nvPr/>
          </p:nvSpPr>
          <p:spPr>
            <a:xfrm rot="14328447">
              <a:off x="8263531" y="4225818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8323209" y="4234666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>
                  <a:solidFill>
                    <a:schemeClr val="bg1"/>
                  </a:solidFill>
                </a:rPr>
                <a:t>?</a:t>
              </a:r>
              <a:endParaRPr lang="he-IL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3" name="קבוצה 92"/>
          <p:cNvGrpSpPr/>
          <p:nvPr/>
        </p:nvGrpSpPr>
        <p:grpSpPr>
          <a:xfrm>
            <a:off x="841773" y="1943254"/>
            <a:ext cx="576064" cy="523220"/>
            <a:chOff x="841773" y="1943254"/>
            <a:chExt cx="576064" cy="523220"/>
          </a:xfrm>
        </p:grpSpPr>
        <p:sp>
          <p:nvSpPr>
            <p:cNvPr id="17" name="טרפז 16"/>
            <p:cNvSpPr/>
            <p:nvPr/>
          </p:nvSpPr>
          <p:spPr>
            <a:xfrm rot="15672138">
              <a:off x="877777" y="1916302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022083" y="1943254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!</a:t>
              </a:r>
              <a:endParaRPr lang="he-IL" sz="2800" dirty="0"/>
            </a:p>
          </p:txBody>
        </p:sp>
      </p:grpSp>
      <p:grpSp>
        <p:nvGrpSpPr>
          <p:cNvPr id="92" name="קבוצה 91"/>
          <p:cNvGrpSpPr/>
          <p:nvPr/>
        </p:nvGrpSpPr>
        <p:grpSpPr>
          <a:xfrm>
            <a:off x="757030" y="2789884"/>
            <a:ext cx="576064" cy="525841"/>
            <a:chOff x="757030" y="2789884"/>
            <a:chExt cx="576064" cy="525841"/>
          </a:xfrm>
        </p:grpSpPr>
        <p:sp>
          <p:nvSpPr>
            <p:cNvPr id="20" name="טרפז 19"/>
            <p:cNvSpPr/>
            <p:nvPr/>
          </p:nvSpPr>
          <p:spPr>
            <a:xfrm rot="5927841">
              <a:off x="793034" y="2775665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843176" y="2789884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>
                  <a:solidFill>
                    <a:schemeClr val="bg1"/>
                  </a:solidFill>
                </a:rPr>
                <a:t>?</a:t>
              </a:r>
              <a:endParaRPr lang="he-IL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1" name="קבוצה 90"/>
          <p:cNvGrpSpPr/>
          <p:nvPr/>
        </p:nvGrpSpPr>
        <p:grpSpPr>
          <a:xfrm>
            <a:off x="784354" y="3639851"/>
            <a:ext cx="576064" cy="524207"/>
            <a:chOff x="784354" y="3639851"/>
            <a:chExt cx="576064" cy="524207"/>
          </a:xfrm>
        </p:grpSpPr>
        <p:sp>
          <p:nvSpPr>
            <p:cNvPr id="21" name="טרפז 20"/>
            <p:cNvSpPr/>
            <p:nvPr/>
          </p:nvSpPr>
          <p:spPr>
            <a:xfrm rot="4311058">
              <a:off x="820358" y="3603847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887683" y="3640838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!</a:t>
              </a:r>
              <a:endParaRPr lang="he-IL" sz="2800" dirty="0"/>
            </a:p>
          </p:txBody>
        </p:sp>
      </p:grpSp>
      <p:grpSp>
        <p:nvGrpSpPr>
          <p:cNvPr id="84" name="קבוצה 83"/>
          <p:cNvGrpSpPr/>
          <p:nvPr/>
        </p:nvGrpSpPr>
        <p:grpSpPr>
          <a:xfrm>
            <a:off x="7488324" y="958436"/>
            <a:ext cx="576064" cy="562352"/>
            <a:chOff x="7488324" y="958436"/>
            <a:chExt cx="576064" cy="562352"/>
          </a:xfrm>
        </p:grpSpPr>
        <p:sp>
          <p:nvSpPr>
            <p:cNvPr id="4" name="טרפז 3"/>
            <p:cNvSpPr/>
            <p:nvPr/>
          </p:nvSpPr>
          <p:spPr>
            <a:xfrm rot="13853327">
              <a:off x="7524328" y="980728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7597168" y="958436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>
                  <a:solidFill>
                    <a:schemeClr val="bg1"/>
                  </a:solidFill>
                </a:rPr>
                <a:t>?</a:t>
              </a:r>
              <a:endParaRPr lang="he-IL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9" name="קבוצה 88"/>
          <p:cNvGrpSpPr/>
          <p:nvPr/>
        </p:nvGrpSpPr>
        <p:grpSpPr>
          <a:xfrm>
            <a:off x="1291176" y="6094832"/>
            <a:ext cx="504056" cy="634974"/>
            <a:chOff x="1291176" y="6094832"/>
            <a:chExt cx="504056" cy="634974"/>
          </a:xfrm>
        </p:grpSpPr>
        <p:sp>
          <p:nvSpPr>
            <p:cNvPr id="58" name="טרפז 57"/>
            <p:cNvSpPr/>
            <p:nvPr/>
          </p:nvSpPr>
          <p:spPr>
            <a:xfrm rot="1487526">
              <a:off x="1291176" y="6094832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385825" y="6206586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!</a:t>
              </a:r>
              <a:endParaRPr lang="he-IL" sz="2800" dirty="0"/>
            </a:p>
          </p:txBody>
        </p:sp>
      </p:grpSp>
      <p:grpSp>
        <p:nvGrpSpPr>
          <p:cNvPr id="88" name="קבוצה 87"/>
          <p:cNvGrpSpPr/>
          <p:nvPr/>
        </p:nvGrpSpPr>
        <p:grpSpPr>
          <a:xfrm>
            <a:off x="2464994" y="5974697"/>
            <a:ext cx="504056" cy="576064"/>
            <a:chOff x="2464994" y="5974697"/>
            <a:chExt cx="504056" cy="576064"/>
          </a:xfrm>
        </p:grpSpPr>
        <p:sp>
          <p:nvSpPr>
            <p:cNvPr id="56" name="טרפז 55"/>
            <p:cNvSpPr/>
            <p:nvPr/>
          </p:nvSpPr>
          <p:spPr>
            <a:xfrm rot="19693882">
              <a:off x="2464994" y="5974697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2531645" y="5990767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?</a:t>
              </a:r>
              <a:endParaRPr lang="he-IL" sz="2800" dirty="0"/>
            </a:p>
          </p:txBody>
        </p:sp>
      </p:grpSp>
      <p:grpSp>
        <p:nvGrpSpPr>
          <p:cNvPr id="87" name="קבוצה 86"/>
          <p:cNvGrpSpPr/>
          <p:nvPr/>
        </p:nvGrpSpPr>
        <p:grpSpPr>
          <a:xfrm>
            <a:off x="3231545" y="5662399"/>
            <a:ext cx="504056" cy="576064"/>
            <a:chOff x="3231545" y="5662399"/>
            <a:chExt cx="504056" cy="576064"/>
          </a:xfrm>
        </p:grpSpPr>
        <p:sp>
          <p:nvSpPr>
            <p:cNvPr id="42" name="טרפז 41"/>
            <p:cNvSpPr/>
            <p:nvPr/>
          </p:nvSpPr>
          <p:spPr>
            <a:xfrm rot="10469951">
              <a:off x="3231545" y="5662399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3375712" y="5683366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!</a:t>
              </a:r>
              <a:endParaRPr lang="he-IL" sz="2800" dirty="0"/>
            </a:p>
          </p:txBody>
        </p:sp>
      </p:grpSp>
      <p:grpSp>
        <p:nvGrpSpPr>
          <p:cNvPr id="90" name="קבוצה 89"/>
          <p:cNvGrpSpPr/>
          <p:nvPr/>
        </p:nvGrpSpPr>
        <p:grpSpPr>
          <a:xfrm>
            <a:off x="791595" y="5147533"/>
            <a:ext cx="576064" cy="544497"/>
            <a:chOff x="791595" y="5147533"/>
            <a:chExt cx="576064" cy="544497"/>
          </a:xfrm>
        </p:grpSpPr>
        <p:sp>
          <p:nvSpPr>
            <p:cNvPr id="61" name="טרפז 60"/>
            <p:cNvSpPr/>
            <p:nvPr/>
          </p:nvSpPr>
          <p:spPr>
            <a:xfrm rot="6427068">
              <a:off x="827599" y="5151970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843176" y="5147533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>
                  <a:solidFill>
                    <a:schemeClr val="bg1"/>
                  </a:solidFill>
                </a:rPr>
                <a:t>?</a:t>
              </a:r>
              <a:endParaRPr lang="he-IL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96" name="הסבר ענן 95"/>
          <p:cNvSpPr/>
          <p:nvPr/>
        </p:nvSpPr>
        <p:spPr>
          <a:xfrm>
            <a:off x="2981258" y="2497451"/>
            <a:ext cx="2935567" cy="2378004"/>
          </a:xfrm>
          <a:prstGeom prst="cloudCallout">
            <a:avLst>
              <a:gd name="adj1" fmla="val 10108"/>
              <a:gd name="adj2" fmla="val 1011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התקדם שני צעדים בגלל שרבי יהודה הנשיא ריחם על העכברים</a:t>
            </a:r>
            <a:endParaRPr lang="he-IL" dirty="0"/>
          </a:p>
        </p:txBody>
      </p:sp>
      <p:sp>
        <p:nvSpPr>
          <p:cNvPr id="99" name="הסבר ענן 98"/>
          <p:cNvSpPr/>
          <p:nvPr/>
        </p:nvSpPr>
        <p:spPr>
          <a:xfrm>
            <a:off x="2694729" y="1709414"/>
            <a:ext cx="2935567" cy="2378004"/>
          </a:xfrm>
          <a:prstGeom prst="cloudCallout">
            <a:avLst>
              <a:gd name="adj1" fmla="val -23377"/>
              <a:gd name="adj2" fmla="val 12280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2"/>
                </a:solidFill>
              </a:rPr>
              <a:t>התקדם שני צעדים אל סימן השאלה וענה על השאלה</a:t>
            </a:r>
          </a:p>
          <a:p>
            <a:pPr algn="ctr"/>
            <a:r>
              <a:rPr lang="he-IL" dirty="0" smtClean="0">
                <a:solidFill>
                  <a:schemeClr val="tx2"/>
                </a:solidFill>
              </a:rPr>
              <a:t>כמו בבית המדרש של התנאים</a:t>
            </a:r>
            <a:endParaRPr lang="he-IL" dirty="0">
              <a:solidFill>
                <a:schemeClr val="tx2"/>
              </a:solidFill>
            </a:endParaRPr>
          </a:p>
        </p:txBody>
      </p:sp>
      <p:sp>
        <p:nvSpPr>
          <p:cNvPr id="100" name="הסבר מלבני 99"/>
          <p:cNvSpPr/>
          <p:nvPr/>
        </p:nvSpPr>
        <p:spPr>
          <a:xfrm>
            <a:off x="1928439" y="2204864"/>
            <a:ext cx="3874917" cy="2141626"/>
          </a:xfrm>
          <a:prstGeom prst="wedgeRectCallout">
            <a:avLst>
              <a:gd name="adj1" fmla="val -33812"/>
              <a:gd name="adj2" fmla="val 12868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tx2"/>
                </a:solidFill>
              </a:rPr>
              <a:t>מי היו חמשת התלמידים של רבי עקיבא</a:t>
            </a:r>
            <a:endParaRPr lang="he-IL" sz="4400" dirty="0">
              <a:solidFill>
                <a:schemeClr val="tx2"/>
              </a:solidFill>
            </a:endParaRPr>
          </a:p>
        </p:txBody>
      </p:sp>
      <p:sp>
        <p:nvSpPr>
          <p:cNvPr id="101" name="הסבר מלבני 100"/>
          <p:cNvSpPr/>
          <p:nvPr/>
        </p:nvSpPr>
        <p:spPr>
          <a:xfrm>
            <a:off x="2080839" y="2357264"/>
            <a:ext cx="3874917" cy="2141626"/>
          </a:xfrm>
          <a:prstGeom prst="wedgeRectCallout">
            <a:avLst>
              <a:gd name="adj1" fmla="val 17513"/>
              <a:gd name="adj2" fmla="val -10935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tx2"/>
                </a:solidFill>
              </a:rPr>
              <a:t>איך מתחילה המשנה הראשונה</a:t>
            </a:r>
            <a:endParaRPr lang="he-IL" sz="4400" dirty="0">
              <a:solidFill>
                <a:schemeClr val="tx2"/>
              </a:solidFill>
            </a:endParaRPr>
          </a:p>
        </p:txBody>
      </p:sp>
      <p:sp>
        <p:nvSpPr>
          <p:cNvPr id="103" name="הסבר ענן 102"/>
          <p:cNvSpPr/>
          <p:nvPr/>
        </p:nvSpPr>
        <p:spPr>
          <a:xfrm>
            <a:off x="3766004" y="1995484"/>
            <a:ext cx="2935567" cy="2378004"/>
          </a:xfrm>
          <a:prstGeom prst="cloudCallout">
            <a:avLst>
              <a:gd name="adj1" fmla="val 56442"/>
              <a:gd name="adj2" fmla="val -91567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2"/>
                </a:solidFill>
              </a:rPr>
              <a:t>חזור להתחלה בגלל שעדיין לא התירו לכתוב את התורה שבעל פה</a:t>
            </a:r>
            <a:endParaRPr lang="he-IL" dirty="0">
              <a:solidFill>
                <a:schemeClr val="tx2"/>
              </a:solidFill>
            </a:endParaRPr>
          </a:p>
        </p:txBody>
      </p:sp>
      <p:sp>
        <p:nvSpPr>
          <p:cNvPr id="107" name="הסבר מלבני 106"/>
          <p:cNvSpPr/>
          <p:nvPr/>
        </p:nvSpPr>
        <p:spPr>
          <a:xfrm>
            <a:off x="2233239" y="2509664"/>
            <a:ext cx="3874917" cy="2141626"/>
          </a:xfrm>
          <a:prstGeom prst="wedgeRectCallout">
            <a:avLst>
              <a:gd name="adj1" fmla="val 90667"/>
              <a:gd name="adj2" fmla="val -1013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bg1"/>
                </a:solidFill>
              </a:rPr>
              <a:t>מה הם ששת סדרי המשנה</a:t>
            </a:r>
            <a:endParaRPr lang="he-IL" sz="4400" dirty="0">
              <a:solidFill>
                <a:schemeClr val="bg1"/>
              </a:solidFill>
            </a:endParaRPr>
          </a:p>
        </p:txBody>
      </p:sp>
      <p:sp>
        <p:nvSpPr>
          <p:cNvPr id="108" name="הסבר מלבני 107"/>
          <p:cNvSpPr/>
          <p:nvPr/>
        </p:nvSpPr>
        <p:spPr>
          <a:xfrm>
            <a:off x="2409383" y="2570025"/>
            <a:ext cx="3874917" cy="2141626"/>
          </a:xfrm>
          <a:prstGeom prst="wedgeRectCallout">
            <a:avLst>
              <a:gd name="adj1" fmla="val 104236"/>
              <a:gd name="adj2" fmla="val 379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bg1"/>
                </a:solidFill>
              </a:rPr>
              <a:t>איפה חיברו את המשנה</a:t>
            </a:r>
            <a:endParaRPr lang="he-IL" sz="4400" dirty="0">
              <a:solidFill>
                <a:schemeClr val="bg1"/>
              </a:solidFill>
            </a:endParaRPr>
          </a:p>
        </p:txBody>
      </p:sp>
      <p:sp>
        <p:nvSpPr>
          <p:cNvPr id="109" name="הסבר מלבני 108"/>
          <p:cNvSpPr/>
          <p:nvPr/>
        </p:nvSpPr>
        <p:spPr>
          <a:xfrm>
            <a:off x="2538039" y="2814464"/>
            <a:ext cx="3874917" cy="2141626"/>
          </a:xfrm>
          <a:prstGeom prst="wedgeRectCallout">
            <a:avLst>
              <a:gd name="adj1" fmla="val 106891"/>
              <a:gd name="adj2" fmla="val 84916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bg1"/>
                </a:solidFill>
              </a:rPr>
              <a:t>תגידו שמות של חמשה תנאים</a:t>
            </a:r>
            <a:endParaRPr lang="he-IL" sz="4400" dirty="0">
              <a:solidFill>
                <a:schemeClr val="bg1"/>
              </a:solidFill>
            </a:endParaRPr>
          </a:p>
        </p:txBody>
      </p:sp>
      <p:sp>
        <p:nvSpPr>
          <p:cNvPr id="110" name="הסבר מלבני 109"/>
          <p:cNvSpPr/>
          <p:nvPr/>
        </p:nvSpPr>
        <p:spPr>
          <a:xfrm>
            <a:off x="2690439" y="2966864"/>
            <a:ext cx="3874917" cy="2141626"/>
          </a:xfrm>
          <a:prstGeom prst="wedgeRectCallout">
            <a:avLst>
              <a:gd name="adj1" fmla="val 62350"/>
              <a:gd name="adj2" fmla="val 9559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tx2"/>
                </a:solidFill>
              </a:rPr>
              <a:t>תגידו שמות של חמשה מסכתות</a:t>
            </a:r>
            <a:endParaRPr lang="he-IL" sz="4400" dirty="0">
              <a:solidFill>
                <a:schemeClr val="tx2"/>
              </a:solidFill>
            </a:endParaRPr>
          </a:p>
        </p:txBody>
      </p:sp>
      <p:sp>
        <p:nvSpPr>
          <p:cNvPr id="111" name="הסבר ענן 110"/>
          <p:cNvSpPr/>
          <p:nvPr/>
        </p:nvSpPr>
        <p:spPr>
          <a:xfrm>
            <a:off x="3918404" y="2147884"/>
            <a:ext cx="2935567" cy="2378004"/>
          </a:xfrm>
          <a:prstGeom prst="cloudCallout">
            <a:avLst>
              <a:gd name="adj1" fmla="val -125780"/>
              <a:gd name="adj2" fmla="val 117037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2"/>
                </a:solidFill>
              </a:rPr>
              <a:t>חזור לסימן השאלה האחרון וענה על השאלה</a:t>
            </a:r>
            <a:endParaRPr lang="he-IL" dirty="0">
              <a:solidFill>
                <a:schemeClr val="tx2"/>
              </a:solidFill>
            </a:endParaRPr>
          </a:p>
        </p:txBody>
      </p:sp>
      <p:sp>
        <p:nvSpPr>
          <p:cNvPr id="112" name="הסבר מלבני 111"/>
          <p:cNvSpPr/>
          <p:nvPr/>
        </p:nvSpPr>
        <p:spPr>
          <a:xfrm>
            <a:off x="2561783" y="2722425"/>
            <a:ext cx="3874917" cy="2141626"/>
          </a:xfrm>
          <a:prstGeom prst="wedgeRectCallout">
            <a:avLst>
              <a:gd name="adj1" fmla="val -84842"/>
              <a:gd name="adj2" fmla="val 747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bg1"/>
                </a:solidFill>
              </a:rPr>
              <a:t>מי היה חברו של הלל הזקן</a:t>
            </a:r>
            <a:endParaRPr lang="he-IL" sz="4400" dirty="0">
              <a:solidFill>
                <a:schemeClr val="bg1"/>
              </a:solidFill>
            </a:endParaRPr>
          </a:p>
        </p:txBody>
      </p:sp>
      <p:sp>
        <p:nvSpPr>
          <p:cNvPr id="113" name="הסבר ענן 112"/>
          <p:cNvSpPr/>
          <p:nvPr/>
        </p:nvSpPr>
        <p:spPr>
          <a:xfrm>
            <a:off x="4070804" y="2300284"/>
            <a:ext cx="2935567" cy="2378004"/>
          </a:xfrm>
          <a:prstGeom prst="cloudCallout">
            <a:avLst>
              <a:gd name="adj1" fmla="val -145638"/>
              <a:gd name="adj2" fmla="val 19945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2"/>
                </a:solidFill>
              </a:rPr>
              <a:t>התקדם 7 צעדים – הגעת לחתימת המשנה ואתה יכול לעבור לשלב הבא</a:t>
            </a:r>
            <a:endParaRPr lang="he-IL" dirty="0">
              <a:solidFill>
                <a:schemeClr val="tx2"/>
              </a:solidFill>
            </a:endParaRPr>
          </a:p>
        </p:txBody>
      </p:sp>
      <p:sp>
        <p:nvSpPr>
          <p:cNvPr id="114" name="הסבר מלבני 113"/>
          <p:cNvSpPr/>
          <p:nvPr/>
        </p:nvSpPr>
        <p:spPr>
          <a:xfrm>
            <a:off x="2714183" y="2874825"/>
            <a:ext cx="3874917" cy="2141626"/>
          </a:xfrm>
          <a:prstGeom prst="wedgeRectCallout">
            <a:avLst>
              <a:gd name="adj1" fmla="val -93396"/>
              <a:gd name="adj2" fmla="val -447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bg1"/>
                </a:solidFill>
              </a:rPr>
              <a:t>מתי הייתה תקופת הזוגות</a:t>
            </a:r>
            <a:endParaRPr lang="he-IL" sz="4400" dirty="0">
              <a:solidFill>
                <a:schemeClr val="bg1"/>
              </a:solidFill>
            </a:endParaRPr>
          </a:p>
        </p:txBody>
      </p:sp>
      <p:sp>
        <p:nvSpPr>
          <p:cNvPr id="115" name="הסבר ענן 114"/>
          <p:cNvSpPr/>
          <p:nvPr/>
        </p:nvSpPr>
        <p:spPr>
          <a:xfrm>
            <a:off x="4223204" y="2452684"/>
            <a:ext cx="2935567" cy="2378004"/>
          </a:xfrm>
          <a:prstGeom prst="cloudCallout">
            <a:avLst>
              <a:gd name="adj1" fmla="val -156930"/>
              <a:gd name="adj2" fmla="val -58882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2"/>
                </a:solidFill>
              </a:rPr>
              <a:t>תגיד משנה בעל פה</a:t>
            </a:r>
            <a:endParaRPr lang="he-IL" dirty="0">
              <a:solidFill>
                <a:schemeClr val="tx2"/>
              </a:solidFill>
            </a:endParaRPr>
          </a:p>
        </p:txBody>
      </p:sp>
      <p:sp>
        <p:nvSpPr>
          <p:cNvPr id="116" name="מלבן 115">
            <a:hlinkClick r:id="rId2" action="ppaction://hlinksldjump"/>
          </p:cNvPr>
          <p:cNvSpPr/>
          <p:nvPr/>
        </p:nvSpPr>
        <p:spPr>
          <a:xfrm>
            <a:off x="831226" y="81863"/>
            <a:ext cx="157607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התחלה</a:t>
            </a:r>
            <a:endParaRPr lang="he-IL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מלבן 2"/>
          <p:cNvSpPr/>
          <p:nvPr/>
        </p:nvSpPr>
        <p:spPr>
          <a:xfrm>
            <a:off x="4651641" y="-243408"/>
            <a:ext cx="44775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תקופת התנאים</a:t>
            </a:r>
            <a:endParaRPr lang="he-IL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4299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0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0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0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2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4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4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76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8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00" dur="2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2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2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34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44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56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6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</p:childTnLst>
        </p:cTn>
      </p:par>
    </p:tnLst>
    <p:bldLst>
      <p:bldP spid="63" grpId="0" animBg="1"/>
      <p:bldP spid="63" grpId="1" animBg="1"/>
      <p:bldP spid="96" grpId="0" animBg="1"/>
      <p:bldP spid="96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3" grpId="0" animBg="1"/>
      <p:bldP spid="103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מלבן 61">
            <a:hlinkClick r:id="rId2" action="ppaction://hlinksldjump"/>
          </p:cNvPr>
          <p:cNvSpPr/>
          <p:nvPr/>
        </p:nvSpPr>
        <p:spPr>
          <a:xfrm>
            <a:off x="-36512" y="-27384"/>
            <a:ext cx="9160936" cy="685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5" name="טרפז 4">
            <a:hlinkClick r:id="rId2" action="ppaction://hlinksldjump"/>
          </p:cNvPr>
          <p:cNvSpPr/>
          <p:nvPr/>
        </p:nvSpPr>
        <p:spPr>
          <a:xfrm rot="15672138">
            <a:off x="7897950" y="1782632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טרפז 5">
            <a:hlinkClick r:id="rId2" action="ppaction://hlinksldjump"/>
          </p:cNvPr>
          <p:cNvSpPr/>
          <p:nvPr/>
        </p:nvSpPr>
        <p:spPr>
          <a:xfrm rot="14820170">
            <a:off x="7772791" y="1356280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טרפז 6">
            <a:hlinkClick r:id="rId2" action="ppaction://hlinksldjump"/>
          </p:cNvPr>
          <p:cNvSpPr/>
          <p:nvPr/>
        </p:nvSpPr>
        <p:spPr>
          <a:xfrm rot="16719393">
            <a:off x="7883016" y="2209342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טרפז 8">
            <a:hlinkClick r:id="rId2" action="ppaction://hlinksldjump"/>
          </p:cNvPr>
          <p:cNvSpPr/>
          <p:nvPr/>
        </p:nvSpPr>
        <p:spPr>
          <a:xfrm rot="4311058">
            <a:off x="7840531" y="3470177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טרפז 9">
            <a:hlinkClick r:id="rId2" action="ppaction://hlinksldjump"/>
          </p:cNvPr>
          <p:cNvSpPr/>
          <p:nvPr/>
        </p:nvSpPr>
        <p:spPr>
          <a:xfrm rot="5198628">
            <a:off x="7762095" y="3049387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טרפז 10">
            <a:hlinkClick r:id="rId2" action="ppaction://hlinksldjump"/>
          </p:cNvPr>
          <p:cNvSpPr/>
          <p:nvPr/>
        </p:nvSpPr>
        <p:spPr>
          <a:xfrm rot="3162386">
            <a:off x="8014185" y="3876026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טרפז 12">
            <a:hlinkClick r:id="rId2" action="ppaction://hlinksldjump"/>
          </p:cNvPr>
          <p:cNvSpPr/>
          <p:nvPr/>
        </p:nvSpPr>
        <p:spPr>
          <a:xfrm rot="15672138">
            <a:off x="8585718" y="5050535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טרפז 13">
            <a:hlinkClick r:id="rId2" action="ppaction://hlinksldjump"/>
          </p:cNvPr>
          <p:cNvSpPr/>
          <p:nvPr/>
        </p:nvSpPr>
        <p:spPr>
          <a:xfrm rot="14820170">
            <a:off x="8460559" y="4624183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טרפז 15">
            <a:hlinkClick r:id="rId2" action="ppaction://hlinksldjump"/>
          </p:cNvPr>
          <p:cNvSpPr/>
          <p:nvPr/>
        </p:nvSpPr>
        <p:spPr>
          <a:xfrm rot="13853327">
            <a:off x="504155" y="1114398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טרפז 17">
            <a:hlinkClick r:id="rId2" action="ppaction://hlinksldjump"/>
          </p:cNvPr>
          <p:cNvSpPr/>
          <p:nvPr/>
        </p:nvSpPr>
        <p:spPr>
          <a:xfrm rot="14820170">
            <a:off x="752618" y="1489950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טרפז 18">
            <a:hlinkClick r:id="rId2" action="ppaction://hlinksldjump"/>
          </p:cNvPr>
          <p:cNvSpPr/>
          <p:nvPr/>
        </p:nvSpPr>
        <p:spPr>
          <a:xfrm rot="16719393">
            <a:off x="862843" y="2343012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2" name="טרפז 21">
            <a:hlinkClick r:id="rId2" action="ppaction://hlinksldjump"/>
          </p:cNvPr>
          <p:cNvSpPr/>
          <p:nvPr/>
        </p:nvSpPr>
        <p:spPr>
          <a:xfrm rot="5198628">
            <a:off x="741922" y="3183057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טרפז 22">
            <a:hlinkClick r:id="rId3" action="ppaction://hlinksldjump"/>
          </p:cNvPr>
          <p:cNvSpPr/>
          <p:nvPr/>
        </p:nvSpPr>
        <p:spPr>
          <a:xfrm rot="3162386">
            <a:off x="237321" y="825200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700" dirty="0" smtClean="0"/>
              <a:t>עבור לשלב הבא</a:t>
            </a:r>
            <a:endParaRPr lang="he-IL" sz="700" dirty="0"/>
          </a:p>
        </p:txBody>
      </p:sp>
      <p:sp>
        <p:nvSpPr>
          <p:cNvPr id="24" name="טרפז 23">
            <a:hlinkClick r:id="rId2" action="ppaction://hlinksldjump"/>
          </p:cNvPr>
          <p:cNvSpPr/>
          <p:nvPr/>
        </p:nvSpPr>
        <p:spPr>
          <a:xfrm rot="15335640">
            <a:off x="881330" y="4058458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5" name="טרפז 24">
            <a:hlinkClick r:id="rId2" action="ppaction://hlinksldjump"/>
          </p:cNvPr>
          <p:cNvSpPr/>
          <p:nvPr/>
        </p:nvSpPr>
        <p:spPr>
          <a:xfrm rot="17132524">
            <a:off x="897147" y="4827440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6" name="טרפז 25">
            <a:hlinkClick r:id="rId2" action="ppaction://hlinksldjump"/>
          </p:cNvPr>
          <p:cNvSpPr/>
          <p:nvPr/>
        </p:nvSpPr>
        <p:spPr>
          <a:xfrm rot="16545952">
            <a:off x="903043" y="4454980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7" name="טרפז 26">
            <a:hlinkClick r:id="rId2" action="ppaction://hlinksldjump"/>
          </p:cNvPr>
          <p:cNvSpPr/>
          <p:nvPr/>
        </p:nvSpPr>
        <p:spPr>
          <a:xfrm rot="4324591">
            <a:off x="816258" y="5477613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8" name="טרפז 27">
            <a:hlinkClick r:id="rId2" action="ppaction://hlinksldjump"/>
          </p:cNvPr>
          <p:cNvSpPr/>
          <p:nvPr/>
        </p:nvSpPr>
        <p:spPr>
          <a:xfrm rot="9503108">
            <a:off x="2344832" y="354027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9" name="טרפז 28">
            <a:hlinkClick r:id="rId2" action="ppaction://hlinksldjump"/>
          </p:cNvPr>
          <p:cNvSpPr/>
          <p:nvPr/>
        </p:nvSpPr>
        <p:spPr>
          <a:xfrm rot="11321919">
            <a:off x="3209018" y="239306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0" name="טרפז 29">
            <a:hlinkClick r:id="rId2" action="ppaction://hlinksldjump"/>
          </p:cNvPr>
          <p:cNvSpPr/>
          <p:nvPr/>
        </p:nvSpPr>
        <p:spPr>
          <a:xfrm rot="10469951">
            <a:off x="2770975" y="227336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1" name="טרפז 30">
            <a:hlinkClick r:id="rId2" action="ppaction://hlinksldjump"/>
          </p:cNvPr>
          <p:cNvSpPr/>
          <p:nvPr/>
        </p:nvSpPr>
        <p:spPr>
          <a:xfrm rot="12369174">
            <a:off x="3634244" y="370987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2" name="טרפז 31">
            <a:hlinkClick r:id="rId2" action="ppaction://hlinksldjump"/>
          </p:cNvPr>
          <p:cNvSpPr/>
          <p:nvPr/>
        </p:nvSpPr>
        <p:spPr>
          <a:xfrm rot="1577622">
            <a:off x="4040614" y="562141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3" name="טרפז 32">
            <a:hlinkClick r:id="rId2" action="ppaction://hlinksldjump"/>
          </p:cNvPr>
          <p:cNvSpPr/>
          <p:nvPr/>
        </p:nvSpPr>
        <p:spPr>
          <a:xfrm rot="21560839">
            <a:off x="4986010" y="740747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5" name="טרפז 34">
            <a:hlinkClick r:id="rId2" action="ppaction://hlinksldjump"/>
          </p:cNvPr>
          <p:cNvSpPr/>
          <p:nvPr/>
        </p:nvSpPr>
        <p:spPr>
          <a:xfrm rot="20412167">
            <a:off x="5425445" y="689025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6" name="טרפז 35">
            <a:hlinkClick r:id="rId2" action="ppaction://hlinksldjump"/>
          </p:cNvPr>
          <p:cNvSpPr/>
          <p:nvPr/>
        </p:nvSpPr>
        <p:spPr>
          <a:xfrm rot="9978228">
            <a:off x="5806218" y="592498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8" name="טרפז 37">
            <a:hlinkClick r:id="rId2" action="ppaction://hlinksldjump"/>
          </p:cNvPr>
          <p:cNvSpPr/>
          <p:nvPr/>
        </p:nvSpPr>
        <p:spPr>
          <a:xfrm rot="11073094">
            <a:off x="6275693" y="501454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9" name="טרפז 38">
            <a:hlinkClick r:id="rId2" action="ppaction://hlinksldjump"/>
          </p:cNvPr>
          <p:cNvSpPr/>
          <p:nvPr/>
        </p:nvSpPr>
        <p:spPr>
          <a:xfrm rot="12369174">
            <a:off x="7106621" y="720651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0" name="טרפז 39">
            <a:hlinkClick r:id="rId2" action="ppaction://hlinksldjump"/>
          </p:cNvPr>
          <p:cNvSpPr/>
          <p:nvPr/>
        </p:nvSpPr>
        <p:spPr>
          <a:xfrm rot="9503108">
            <a:off x="2805402" y="5789090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1" name="טרפז 40">
            <a:hlinkClick r:id="rId2" action="ppaction://hlinksldjump"/>
          </p:cNvPr>
          <p:cNvSpPr/>
          <p:nvPr/>
        </p:nvSpPr>
        <p:spPr>
          <a:xfrm rot="11321919">
            <a:off x="3669588" y="5674369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3" name="טרפז 42">
            <a:hlinkClick r:id="rId2" action="ppaction://hlinksldjump"/>
          </p:cNvPr>
          <p:cNvSpPr/>
          <p:nvPr/>
        </p:nvSpPr>
        <p:spPr>
          <a:xfrm rot="12369174">
            <a:off x="4094814" y="5806050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5" name="טרפז 44">
            <a:hlinkClick r:id="rId2" action="ppaction://hlinksldjump"/>
          </p:cNvPr>
          <p:cNvSpPr/>
          <p:nvPr/>
        </p:nvSpPr>
        <p:spPr>
          <a:xfrm rot="21560839">
            <a:off x="5446580" y="6175810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6" name="טרפז 45">
            <a:hlinkClick r:id="rId2" action="ppaction://hlinksldjump"/>
          </p:cNvPr>
          <p:cNvSpPr/>
          <p:nvPr/>
        </p:nvSpPr>
        <p:spPr>
          <a:xfrm rot="848409">
            <a:off x="4972341" y="6146924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7" name="טרפז 46">
            <a:hlinkClick r:id="rId2" action="ppaction://hlinksldjump"/>
          </p:cNvPr>
          <p:cNvSpPr/>
          <p:nvPr/>
        </p:nvSpPr>
        <p:spPr>
          <a:xfrm rot="20412167">
            <a:off x="5886015" y="6124088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8" name="טרפז 47">
            <a:hlinkClick r:id="rId2" action="ppaction://hlinksldjump"/>
          </p:cNvPr>
          <p:cNvSpPr/>
          <p:nvPr/>
        </p:nvSpPr>
        <p:spPr>
          <a:xfrm rot="9978228">
            <a:off x="6266788" y="6027561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9" name="טרפז 48">
            <a:hlinkClick r:id="rId2" action="ppaction://hlinksldjump"/>
          </p:cNvPr>
          <p:cNvSpPr/>
          <p:nvPr/>
        </p:nvSpPr>
        <p:spPr>
          <a:xfrm rot="11981095">
            <a:off x="7182523" y="5973264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1" name="טרפז 50">
            <a:hlinkClick r:id="rId2" action="ppaction://hlinksldjump"/>
          </p:cNvPr>
          <p:cNvSpPr/>
          <p:nvPr/>
        </p:nvSpPr>
        <p:spPr>
          <a:xfrm rot="12369174">
            <a:off x="7567191" y="6155714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2" name="טרפז 51">
            <a:hlinkClick r:id="rId2" action="ppaction://hlinksldjump"/>
          </p:cNvPr>
          <p:cNvSpPr/>
          <p:nvPr/>
        </p:nvSpPr>
        <p:spPr>
          <a:xfrm rot="159168">
            <a:off x="7906805" y="6190912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3" name="טרפז 52">
            <a:hlinkClick r:id="rId2" action="ppaction://hlinksldjump"/>
          </p:cNvPr>
          <p:cNvSpPr/>
          <p:nvPr/>
        </p:nvSpPr>
        <p:spPr>
          <a:xfrm rot="17741624">
            <a:off x="8487653" y="5885324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4" name="טרפז 53">
            <a:hlinkClick r:id="rId2" action="ppaction://hlinksldjump"/>
          </p:cNvPr>
          <p:cNvSpPr/>
          <p:nvPr/>
        </p:nvSpPr>
        <p:spPr>
          <a:xfrm rot="19997894">
            <a:off x="8244346" y="6140317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5" name="טרפז 54">
            <a:hlinkClick r:id="rId2" action="ppaction://hlinksldjump"/>
          </p:cNvPr>
          <p:cNvSpPr/>
          <p:nvPr/>
        </p:nvSpPr>
        <p:spPr>
          <a:xfrm rot="20545850">
            <a:off x="2099078" y="6124088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7" name="טרפז 56">
            <a:hlinkClick r:id="rId2" action="ppaction://hlinksldjump"/>
          </p:cNvPr>
          <p:cNvSpPr/>
          <p:nvPr/>
        </p:nvSpPr>
        <p:spPr>
          <a:xfrm rot="21593105">
            <a:off x="1676411" y="6173462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9" name="טרפז 58">
            <a:hlinkClick r:id="rId2" action="ppaction://hlinksldjump"/>
          </p:cNvPr>
          <p:cNvSpPr/>
          <p:nvPr/>
        </p:nvSpPr>
        <p:spPr>
          <a:xfrm rot="3307494">
            <a:off x="998048" y="5872184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65" name="קבוצה 64"/>
          <p:cNvGrpSpPr/>
          <p:nvPr/>
        </p:nvGrpSpPr>
        <p:grpSpPr>
          <a:xfrm>
            <a:off x="7777203" y="2636912"/>
            <a:ext cx="576064" cy="584775"/>
            <a:chOff x="7777203" y="2636912"/>
            <a:chExt cx="576064" cy="584775"/>
          </a:xfrm>
        </p:grpSpPr>
        <p:sp>
          <p:nvSpPr>
            <p:cNvPr id="8" name="טרפז 7"/>
            <p:cNvSpPr/>
            <p:nvPr/>
          </p:nvSpPr>
          <p:spPr>
            <a:xfrm rot="5927841">
              <a:off x="7813207" y="2641995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884368" y="2636912"/>
              <a:ext cx="288032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</a:rPr>
                <a:t>!</a:t>
              </a:r>
              <a:endParaRPr lang="he-IL" sz="3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7" name="קבוצה 66"/>
          <p:cNvGrpSpPr/>
          <p:nvPr/>
        </p:nvGrpSpPr>
        <p:grpSpPr>
          <a:xfrm>
            <a:off x="4449042" y="711861"/>
            <a:ext cx="566785" cy="598743"/>
            <a:chOff x="4449042" y="711861"/>
            <a:chExt cx="566785" cy="598743"/>
          </a:xfrm>
        </p:grpSpPr>
        <p:sp>
          <p:nvSpPr>
            <p:cNvPr id="34" name="טרפז 33"/>
            <p:cNvSpPr/>
            <p:nvPr/>
          </p:nvSpPr>
          <p:spPr>
            <a:xfrm rot="848409">
              <a:off x="4511771" y="711861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449042" y="787384"/>
              <a:ext cx="533703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?</a:t>
              </a:r>
              <a:endParaRPr lang="he-IL" sz="2800" dirty="0"/>
            </a:p>
          </p:txBody>
        </p:sp>
      </p:grpSp>
      <p:grpSp>
        <p:nvGrpSpPr>
          <p:cNvPr id="69" name="קבוצה 68"/>
          <p:cNvGrpSpPr/>
          <p:nvPr/>
        </p:nvGrpSpPr>
        <p:grpSpPr>
          <a:xfrm>
            <a:off x="6623800" y="548680"/>
            <a:ext cx="602209" cy="576064"/>
            <a:chOff x="6623800" y="538201"/>
            <a:chExt cx="602209" cy="576064"/>
          </a:xfrm>
        </p:grpSpPr>
        <p:sp>
          <p:nvSpPr>
            <p:cNvPr id="37" name="טרפז 36"/>
            <p:cNvSpPr/>
            <p:nvPr/>
          </p:nvSpPr>
          <p:spPr>
            <a:xfrm rot="11981095">
              <a:off x="6721953" y="538201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623800" y="573390"/>
              <a:ext cx="47642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!</a:t>
              </a:r>
              <a:endParaRPr lang="he-IL" sz="2800" dirty="0"/>
            </a:p>
          </p:txBody>
        </p:sp>
      </p:grpSp>
      <p:grpSp>
        <p:nvGrpSpPr>
          <p:cNvPr id="71" name="קבוצה 70"/>
          <p:cNvGrpSpPr/>
          <p:nvPr/>
        </p:nvGrpSpPr>
        <p:grpSpPr>
          <a:xfrm>
            <a:off x="8534780" y="5513249"/>
            <a:ext cx="576064" cy="515497"/>
            <a:chOff x="8534780" y="5513249"/>
            <a:chExt cx="576064" cy="515497"/>
          </a:xfrm>
        </p:grpSpPr>
        <p:sp>
          <p:nvSpPr>
            <p:cNvPr id="15" name="טרפז 14"/>
            <p:cNvSpPr/>
            <p:nvPr/>
          </p:nvSpPr>
          <p:spPr>
            <a:xfrm rot="16719393">
              <a:off x="8570784" y="5477245"/>
              <a:ext cx="504056" cy="576064"/>
            </a:xfrm>
            <a:prstGeom prst="trapezoid">
              <a:avLst>
                <a:gd name="adj" fmla="val 15343"/>
              </a:avLst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8712587" y="5567081"/>
              <a:ext cx="348708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400" dirty="0" smtClean="0"/>
                <a:t>?</a:t>
              </a:r>
              <a:endParaRPr lang="he-IL" sz="2400" dirty="0"/>
            </a:p>
          </p:txBody>
        </p:sp>
      </p:grpSp>
      <p:grpSp>
        <p:nvGrpSpPr>
          <p:cNvPr id="73" name="קבוצה 72"/>
          <p:cNvGrpSpPr/>
          <p:nvPr/>
        </p:nvGrpSpPr>
        <p:grpSpPr>
          <a:xfrm>
            <a:off x="6736263" y="5936517"/>
            <a:ext cx="504056" cy="576064"/>
            <a:chOff x="6736263" y="5936517"/>
            <a:chExt cx="504056" cy="576064"/>
          </a:xfrm>
        </p:grpSpPr>
        <p:sp>
          <p:nvSpPr>
            <p:cNvPr id="50" name="טרפז 49"/>
            <p:cNvSpPr/>
            <p:nvPr/>
          </p:nvSpPr>
          <p:spPr>
            <a:xfrm rot="11073094">
              <a:off x="6736263" y="5936517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6750836" y="6015696"/>
              <a:ext cx="44629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400" dirty="0" smtClean="0"/>
                <a:t>?</a:t>
              </a:r>
              <a:endParaRPr lang="he-IL" sz="2400" dirty="0"/>
            </a:p>
          </p:txBody>
        </p:sp>
      </p:grpSp>
      <p:grpSp>
        <p:nvGrpSpPr>
          <p:cNvPr id="86" name="קבוצה 85"/>
          <p:cNvGrpSpPr/>
          <p:nvPr/>
        </p:nvGrpSpPr>
        <p:grpSpPr>
          <a:xfrm>
            <a:off x="4501184" y="5997204"/>
            <a:ext cx="504056" cy="576064"/>
            <a:chOff x="4501184" y="5997204"/>
            <a:chExt cx="504056" cy="576064"/>
          </a:xfrm>
        </p:grpSpPr>
        <p:sp>
          <p:nvSpPr>
            <p:cNvPr id="44" name="טרפז 43"/>
            <p:cNvSpPr/>
            <p:nvPr/>
          </p:nvSpPr>
          <p:spPr>
            <a:xfrm rot="1577622">
              <a:off x="4501184" y="5997204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646185" y="6028746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>
                  <a:solidFill>
                    <a:schemeClr val="bg1"/>
                  </a:solidFill>
                </a:rPr>
                <a:t>!</a:t>
              </a:r>
              <a:endParaRPr lang="he-IL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5" name="קבוצה 84"/>
          <p:cNvGrpSpPr/>
          <p:nvPr/>
        </p:nvGrpSpPr>
        <p:grpSpPr>
          <a:xfrm>
            <a:off x="8227527" y="4234666"/>
            <a:ext cx="576064" cy="531212"/>
            <a:chOff x="8227527" y="4234666"/>
            <a:chExt cx="576064" cy="531212"/>
          </a:xfrm>
        </p:grpSpPr>
        <p:sp>
          <p:nvSpPr>
            <p:cNvPr id="12" name="טרפז 11"/>
            <p:cNvSpPr/>
            <p:nvPr/>
          </p:nvSpPr>
          <p:spPr>
            <a:xfrm rot="14328447">
              <a:off x="8263531" y="4225818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8323209" y="4234666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>
                  <a:solidFill>
                    <a:schemeClr val="bg1"/>
                  </a:solidFill>
                </a:rPr>
                <a:t>?</a:t>
              </a:r>
              <a:endParaRPr lang="he-IL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3" name="קבוצה 92"/>
          <p:cNvGrpSpPr/>
          <p:nvPr/>
        </p:nvGrpSpPr>
        <p:grpSpPr>
          <a:xfrm>
            <a:off x="841773" y="1943254"/>
            <a:ext cx="576064" cy="523220"/>
            <a:chOff x="841773" y="1943254"/>
            <a:chExt cx="576064" cy="523220"/>
          </a:xfrm>
        </p:grpSpPr>
        <p:sp>
          <p:nvSpPr>
            <p:cNvPr id="17" name="טרפז 16"/>
            <p:cNvSpPr/>
            <p:nvPr/>
          </p:nvSpPr>
          <p:spPr>
            <a:xfrm rot="15672138">
              <a:off x="877777" y="1916302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022083" y="1943254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!</a:t>
              </a:r>
              <a:endParaRPr lang="he-IL" sz="2800" dirty="0"/>
            </a:p>
          </p:txBody>
        </p:sp>
      </p:grpSp>
      <p:grpSp>
        <p:nvGrpSpPr>
          <p:cNvPr id="92" name="קבוצה 91"/>
          <p:cNvGrpSpPr/>
          <p:nvPr/>
        </p:nvGrpSpPr>
        <p:grpSpPr>
          <a:xfrm>
            <a:off x="757030" y="2789884"/>
            <a:ext cx="576064" cy="525841"/>
            <a:chOff x="757030" y="2789884"/>
            <a:chExt cx="576064" cy="525841"/>
          </a:xfrm>
        </p:grpSpPr>
        <p:sp>
          <p:nvSpPr>
            <p:cNvPr id="20" name="טרפז 19"/>
            <p:cNvSpPr/>
            <p:nvPr/>
          </p:nvSpPr>
          <p:spPr>
            <a:xfrm rot="5927841">
              <a:off x="793034" y="2775665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843176" y="2789884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>
                  <a:solidFill>
                    <a:schemeClr val="bg1"/>
                  </a:solidFill>
                </a:rPr>
                <a:t>?</a:t>
              </a:r>
              <a:endParaRPr lang="he-IL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1" name="קבוצה 90"/>
          <p:cNvGrpSpPr/>
          <p:nvPr/>
        </p:nvGrpSpPr>
        <p:grpSpPr>
          <a:xfrm>
            <a:off x="784354" y="3639851"/>
            <a:ext cx="576064" cy="524207"/>
            <a:chOff x="784354" y="3639851"/>
            <a:chExt cx="576064" cy="524207"/>
          </a:xfrm>
        </p:grpSpPr>
        <p:sp>
          <p:nvSpPr>
            <p:cNvPr id="21" name="טרפז 20"/>
            <p:cNvSpPr/>
            <p:nvPr/>
          </p:nvSpPr>
          <p:spPr>
            <a:xfrm rot="4311058">
              <a:off x="820358" y="3603847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887683" y="3640838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!</a:t>
              </a:r>
              <a:endParaRPr lang="he-IL" sz="2800" dirty="0"/>
            </a:p>
          </p:txBody>
        </p:sp>
      </p:grpSp>
      <p:grpSp>
        <p:nvGrpSpPr>
          <p:cNvPr id="84" name="קבוצה 83"/>
          <p:cNvGrpSpPr/>
          <p:nvPr/>
        </p:nvGrpSpPr>
        <p:grpSpPr>
          <a:xfrm>
            <a:off x="7488324" y="958436"/>
            <a:ext cx="576064" cy="562352"/>
            <a:chOff x="7488324" y="958436"/>
            <a:chExt cx="576064" cy="562352"/>
          </a:xfrm>
        </p:grpSpPr>
        <p:sp>
          <p:nvSpPr>
            <p:cNvPr id="4" name="טרפז 3"/>
            <p:cNvSpPr/>
            <p:nvPr/>
          </p:nvSpPr>
          <p:spPr>
            <a:xfrm rot="13853327">
              <a:off x="7524328" y="980728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7597168" y="958436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>
                  <a:solidFill>
                    <a:schemeClr val="bg1"/>
                  </a:solidFill>
                </a:rPr>
                <a:t>?</a:t>
              </a:r>
              <a:endParaRPr lang="he-IL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9" name="קבוצה 88"/>
          <p:cNvGrpSpPr/>
          <p:nvPr/>
        </p:nvGrpSpPr>
        <p:grpSpPr>
          <a:xfrm>
            <a:off x="1291176" y="6094832"/>
            <a:ext cx="504056" cy="634974"/>
            <a:chOff x="1291176" y="6094832"/>
            <a:chExt cx="504056" cy="634974"/>
          </a:xfrm>
        </p:grpSpPr>
        <p:sp>
          <p:nvSpPr>
            <p:cNvPr id="58" name="טרפז 57"/>
            <p:cNvSpPr/>
            <p:nvPr/>
          </p:nvSpPr>
          <p:spPr>
            <a:xfrm rot="1487526">
              <a:off x="1291176" y="6094832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385825" y="6206586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!</a:t>
              </a:r>
              <a:endParaRPr lang="he-IL" sz="2800" dirty="0"/>
            </a:p>
          </p:txBody>
        </p:sp>
      </p:grpSp>
      <p:grpSp>
        <p:nvGrpSpPr>
          <p:cNvPr id="88" name="קבוצה 87"/>
          <p:cNvGrpSpPr/>
          <p:nvPr/>
        </p:nvGrpSpPr>
        <p:grpSpPr>
          <a:xfrm>
            <a:off x="2464994" y="5974697"/>
            <a:ext cx="504056" cy="576064"/>
            <a:chOff x="2464994" y="5974697"/>
            <a:chExt cx="504056" cy="576064"/>
          </a:xfrm>
        </p:grpSpPr>
        <p:sp>
          <p:nvSpPr>
            <p:cNvPr id="56" name="טרפז 55"/>
            <p:cNvSpPr/>
            <p:nvPr/>
          </p:nvSpPr>
          <p:spPr>
            <a:xfrm rot="19693882">
              <a:off x="2464994" y="5974697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2531645" y="5990767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?</a:t>
              </a:r>
              <a:endParaRPr lang="he-IL" sz="2800" dirty="0"/>
            </a:p>
          </p:txBody>
        </p:sp>
      </p:grpSp>
      <p:grpSp>
        <p:nvGrpSpPr>
          <p:cNvPr id="87" name="קבוצה 86"/>
          <p:cNvGrpSpPr/>
          <p:nvPr/>
        </p:nvGrpSpPr>
        <p:grpSpPr>
          <a:xfrm>
            <a:off x="3231545" y="5662399"/>
            <a:ext cx="504056" cy="576064"/>
            <a:chOff x="3231545" y="5662399"/>
            <a:chExt cx="504056" cy="576064"/>
          </a:xfrm>
        </p:grpSpPr>
        <p:sp>
          <p:nvSpPr>
            <p:cNvPr id="42" name="טרפז 41"/>
            <p:cNvSpPr/>
            <p:nvPr/>
          </p:nvSpPr>
          <p:spPr>
            <a:xfrm rot="10469951">
              <a:off x="3231545" y="5662399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3375712" y="5683366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!</a:t>
              </a:r>
              <a:endParaRPr lang="he-IL" sz="2800" dirty="0"/>
            </a:p>
          </p:txBody>
        </p:sp>
      </p:grpSp>
      <p:grpSp>
        <p:nvGrpSpPr>
          <p:cNvPr id="90" name="קבוצה 89"/>
          <p:cNvGrpSpPr/>
          <p:nvPr/>
        </p:nvGrpSpPr>
        <p:grpSpPr>
          <a:xfrm>
            <a:off x="791595" y="5147533"/>
            <a:ext cx="576064" cy="544497"/>
            <a:chOff x="791595" y="5147533"/>
            <a:chExt cx="576064" cy="544497"/>
          </a:xfrm>
        </p:grpSpPr>
        <p:sp>
          <p:nvSpPr>
            <p:cNvPr id="61" name="טרפז 60"/>
            <p:cNvSpPr/>
            <p:nvPr/>
          </p:nvSpPr>
          <p:spPr>
            <a:xfrm rot="6427068">
              <a:off x="827599" y="5151970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843176" y="5147533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>
                  <a:solidFill>
                    <a:schemeClr val="bg1"/>
                  </a:solidFill>
                </a:rPr>
                <a:t>?</a:t>
              </a:r>
              <a:endParaRPr lang="he-IL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116" name="מלבן 115">
            <a:hlinkClick r:id="rId2" action="ppaction://hlinksldjump"/>
          </p:cNvPr>
          <p:cNvSpPr/>
          <p:nvPr/>
        </p:nvSpPr>
        <p:spPr>
          <a:xfrm>
            <a:off x="831226" y="81863"/>
            <a:ext cx="157607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התחלה</a:t>
            </a:r>
            <a:endParaRPr lang="he-IL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7" name="מלבן 116"/>
          <p:cNvSpPr/>
          <p:nvPr/>
        </p:nvSpPr>
        <p:spPr>
          <a:xfrm>
            <a:off x="4067944" y="-243408"/>
            <a:ext cx="51331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תקופת האמוראים</a:t>
            </a:r>
            <a:endParaRPr lang="he-IL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01" name="הסבר מלבני 100"/>
          <p:cNvSpPr/>
          <p:nvPr/>
        </p:nvSpPr>
        <p:spPr>
          <a:xfrm>
            <a:off x="2080839" y="2357264"/>
            <a:ext cx="3874917" cy="2141626"/>
          </a:xfrm>
          <a:prstGeom prst="wedgeRectCallout">
            <a:avLst>
              <a:gd name="adj1" fmla="val 17513"/>
              <a:gd name="adj2" fmla="val -10935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tx2"/>
                </a:solidFill>
              </a:rPr>
              <a:t>היכן נכתב התלמוד הירושלמי</a:t>
            </a:r>
            <a:endParaRPr lang="he-IL" sz="4400" dirty="0">
              <a:solidFill>
                <a:schemeClr val="tx2"/>
              </a:solidFill>
            </a:endParaRPr>
          </a:p>
        </p:txBody>
      </p:sp>
      <p:sp>
        <p:nvSpPr>
          <p:cNvPr id="103" name="הסבר ענן 102"/>
          <p:cNvSpPr/>
          <p:nvPr/>
        </p:nvSpPr>
        <p:spPr>
          <a:xfrm>
            <a:off x="3766004" y="1995484"/>
            <a:ext cx="2935567" cy="2378004"/>
          </a:xfrm>
          <a:prstGeom prst="cloudCallout">
            <a:avLst>
              <a:gd name="adj1" fmla="val 56442"/>
              <a:gd name="adj2" fmla="val -91567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2"/>
                </a:solidFill>
              </a:rPr>
              <a:t>התקדם שתי משבצות וענה על השאלה</a:t>
            </a:r>
            <a:endParaRPr lang="he-IL" dirty="0">
              <a:solidFill>
                <a:schemeClr val="tx2"/>
              </a:solidFill>
            </a:endParaRPr>
          </a:p>
        </p:txBody>
      </p:sp>
      <p:sp>
        <p:nvSpPr>
          <p:cNvPr id="107" name="הסבר מלבני 106"/>
          <p:cNvSpPr/>
          <p:nvPr/>
        </p:nvSpPr>
        <p:spPr>
          <a:xfrm>
            <a:off x="2233239" y="2509664"/>
            <a:ext cx="3874917" cy="2141626"/>
          </a:xfrm>
          <a:prstGeom prst="wedgeRectCallout">
            <a:avLst>
              <a:gd name="adj1" fmla="val 90667"/>
              <a:gd name="adj2" fmla="val -1013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bg1"/>
                </a:solidFill>
              </a:rPr>
              <a:t>מה התרגום של המילה גמרא</a:t>
            </a:r>
            <a:endParaRPr lang="he-IL" sz="4400" dirty="0">
              <a:solidFill>
                <a:schemeClr val="bg1"/>
              </a:solidFill>
            </a:endParaRPr>
          </a:p>
        </p:txBody>
      </p:sp>
      <p:sp>
        <p:nvSpPr>
          <p:cNvPr id="63" name="הסבר ענן 62"/>
          <p:cNvSpPr/>
          <p:nvPr/>
        </p:nvSpPr>
        <p:spPr>
          <a:xfrm>
            <a:off x="3613604" y="1843084"/>
            <a:ext cx="2935567" cy="2378004"/>
          </a:xfrm>
          <a:prstGeom prst="cloudCallout">
            <a:avLst>
              <a:gd name="adj1" fmla="val 96546"/>
              <a:gd name="adj2" fmla="val -40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חזור להתחלה – עדיין לא הגעת לבבל כדי ללמוד בבית המדרש שם</a:t>
            </a:r>
            <a:endParaRPr lang="he-IL" dirty="0"/>
          </a:p>
        </p:txBody>
      </p:sp>
      <p:sp>
        <p:nvSpPr>
          <p:cNvPr id="108" name="הסבר מלבני 107"/>
          <p:cNvSpPr/>
          <p:nvPr/>
        </p:nvSpPr>
        <p:spPr>
          <a:xfrm>
            <a:off x="2409383" y="2570025"/>
            <a:ext cx="3874917" cy="2141626"/>
          </a:xfrm>
          <a:prstGeom prst="wedgeRectCallout">
            <a:avLst>
              <a:gd name="adj1" fmla="val 104236"/>
              <a:gd name="adj2" fmla="val 379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000" dirty="0" smtClean="0">
                <a:solidFill>
                  <a:schemeClr val="bg1"/>
                </a:solidFill>
              </a:rPr>
              <a:t>מי היה האמורא שלמד בבית המדרש עם שמואל</a:t>
            </a:r>
            <a:endParaRPr lang="he-IL" sz="4000" dirty="0">
              <a:solidFill>
                <a:schemeClr val="bg1"/>
              </a:solidFill>
            </a:endParaRPr>
          </a:p>
        </p:txBody>
      </p:sp>
      <p:sp>
        <p:nvSpPr>
          <p:cNvPr id="109" name="הסבר מלבני 108"/>
          <p:cNvSpPr/>
          <p:nvPr/>
        </p:nvSpPr>
        <p:spPr>
          <a:xfrm>
            <a:off x="2538039" y="2814464"/>
            <a:ext cx="3874917" cy="2141626"/>
          </a:xfrm>
          <a:prstGeom prst="wedgeRectCallout">
            <a:avLst>
              <a:gd name="adj1" fmla="val 106891"/>
              <a:gd name="adj2" fmla="val 84916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bg1"/>
                </a:solidFill>
              </a:rPr>
              <a:t>תגידו שמות של חמשה אמוראים</a:t>
            </a:r>
            <a:endParaRPr lang="he-IL" sz="4400" dirty="0">
              <a:solidFill>
                <a:schemeClr val="bg1"/>
              </a:solidFill>
            </a:endParaRPr>
          </a:p>
        </p:txBody>
      </p:sp>
      <p:sp>
        <p:nvSpPr>
          <p:cNvPr id="110" name="הסבר מלבני 109"/>
          <p:cNvSpPr/>
          <p:nvPr/>
        </p:nvSpPr>
        <p:spPr>
          <a:xfrm>
            <a:off x="2690439" y="2966864"/>
            <a:ext cx="3874917" cy="2141626"/>
          </a:xfrm>
          <a:prstGeom prst="wedgeRectCallout">
            <a:avLst>
              <a:gd name="adj1" fmla="val 62350"/>
              <a:gd name="adj2" fmla="val 9559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tx2"/>
                </a:solidFill>
              </a:rPr>
              <a:t>תגידו שמות של חמשה מסכתות</a:t>
            </a:r>
            <a:endParaRPr lang="he-IL" sz="4400" dirty="0">
              <a:solidFill>
                <a:schemeClr val="tx2"/>
              </a:solidFill>
            </a:endParaRPr>
          </a:p>
        </p:txBody>
      </p:sp>
      <p:sp>
        <p:nvSpPr>
          <p:cNvPr id="99" name="הסבר ענן 98"/>
          <p:cNvSpPr/>
          <p:nvPr/>
        </p:nvSpPr>
        <p:spPr>
          <a:xfrm>
            <a:off x="2694729" y="1709414"/>
            <a:ext cx="2935567" cy="2378004"/>
          </a:xfrm>
          <a:prstGeom prst="cloudCallout">
            <a:avLst>
              <a:gd name="adj1" fmla="val -23377"/>
              <a:gd name="adj2" fmla="val 12280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2"/>
                </a:solidFill>
              </a:rPr>
              <a:t>התקדם שני צעדים אל סימן השאלה וענה על השאלה</a:t>
            </a:r>
          </a:p>
          <a:p>
            <a:pPr algn="ctr"/>
            <a:r>
              <a:rPr lang="he-IL" dirty="0" smtClean="0">
                <a:solidFill>
                  <a:schemeClr val="tx2"/>
                </a:solidFill>
              </a:rPr>
              <a:t>כמו בבית המדרש של האמוראים</a:t>
            </a:r>
            <a:endParaRPr lang="he-IL" dirty="0">
              <a:solidFill>
                <a:schemeClr val="tx2"/>
              </a:solidFill>
            </a:endParaRPr>
          </a:p>
        </p:txBody>
      </p:sp>
      <p:sp>
        <p:nvSpPr>
          <p:cNvPr id="100" name="הסבר מלבני 99"/>
          <p:cNvSpPr/>
          <p:nvPr/>
        </p:nvSpPr>
        <p:spPr>
          <a:xfrm>
            <a:off x="1928439" y="2204864"/>
            <a:ext cx="3874917" cy="2141626"/>
          </a:xfrm>
          <a:prstGeom prst="wedgeRectCallout">
            <a:avLst>
              <a:gd name="adj1" fmla="val -33812"/>
              <a:gd name="adj2" fmla="val 12868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tx2"/>
                </a:solidFill>
              </a:rPr>
              <a:t>מי היו האמוראים שחתמו את התלמוד הבבלי</a:t>
            </a:r>
            <a:endParaRPr lang="he-IL" sz="4400" dirty="0">
              <a:solidFill>
                <a:schemeClr val="tx2"/>
              </a:solidFill>
            </a:endParaRPr>
          </a:p>
        </p:txBody>
      </p:sp>
      <p:sp>
        <p:nvSpPr>
          <p:cNvPr id="111" name="הסבר ענן 110"/>
          <p:cNvSpPr/>
          <p:nvPr/>
        </p:nvSpPr>
        <p:spPr>
          <a:xfrm>
            <a:off x="3918404" y="2147884"/>
            <a:ext cx="2935567" cy="2378004"/>
          </a:xfrm>
          <a:prstGeom prst="cloudCallout">
            <a:avLst>
              <a:gd name="adj1" fmla="val -125780"/>
              <a:gd name="adj2" fmla="val 117037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2"/>
                </a:solidFill>
              </a:rPr>
              <a:t>חזור לסימן השאלה האחרון וענה על השאלה</a:t>
            </a:r>
            <a:endParaRPr lang="he-IL" dirty="0">
              <a:solidFill>
                <a:schemeClr val="tx2"/>
              </a:solidFill>
            </a:endParaRPr>
          </a:p>
        </p:txBody>
      </p:sp>
      <p:sp>
        <p:nvSpPr>
          <p:cNvPr id="112" name="הסבר מלבני 111"/>
          <p:cNvSpPr/>
          <p:nvPr/>
        </p:nvSpPr>
        <p:spPr>
          <a:xfrm>
            <a:off x="2561783" y="2722425"/>
            <a:ext cx="3874917" cy="2141626"/>
          </a:xfrm>
          <a:prstGeom prst="wedgeRectCallout">
            <a:avLst>
              <a:gd name="adj1" fmla="val -84842"/>
              <a:gd name="adj2" fmla="val 747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bg1"/>
                </a:solidFill>
              </a:rPr>
              <a:t>מי היה האמורא שהוא גם תנא</a:t>
            </a:r>
            <a:endParaRPr lang="he-IL" sz="4400" dirty="0">
              <a:solidFill>
                <a:schemeClr val="bg1"/>
              </a:solidFill>
            </a:endParaRPr>
          </a:p>
        </p:txBody>
      </p:sp>
      <p:sp>
        <p:nvSpPr>
          <p:cNvPr id="113" name="הסבר ענן 112"/>
          <p:cNvSpPr/>
          <p:nvPr/>
        </p:nvSpPr>
        <p:spPr>
          <a:xfrm>
            <a:off x="4070804" y="2300284"/>
            <a:ext cx="2935567" cy="2378004"/>
          </a:xfrm>
          <a:prstGeom prst="cloudCallout">
            <a:avLst>
              <a:gd name="adj1" fmla="val -145638"/>
              <a:gd name="adj2" fmla="val 19945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2"/>
                </a:solidFill>
              </a:rPr>
              <a:t>התקדם 7 צעדים – הגעת לחתימת הגמרא ואתה יכול לעבור לשלב הבא</a:t>
            </a:r>
            <a:endParaRPr lang="he-IL" dirty="0">
              <a:solidFill>
                <a:schemeClr val="tx2"/>
              </a:solidFill>
            </a:endParaRPr>
          </a:p>
        </p:txBody>
      </p:sp>
      <p:sp>
        <p:nvSpPr>
          <p:cNvPr id="114" name="הסבר מלבני 113"/>
          <p:cNvSpPr/>
          <p:nvPr/>
        </p:nvSpPr>
        <p:spPr>
          <a:xfrm>
            <a:off x="2714183" y="2874825"/>
            <a:ext cx="3874917" cy="2141626"/>
          </a:xfrm>
          <a:prstGeom prst="wedgeRectCallout">
            <a:avLst>
              <a:gd name="adj1" fmla="val -93396"/>
              <a:gd name="adj2" fmla="val -447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bg1"/>
                </a:solidFill>
              </a:rPr>
              <a:t>מה ההבדל בין רבה </a:t>
            </a:r>
            <a:r>
              <a:rPr lang="he-IL" sz="4400" dirty="0" err="1" smtClean="0">
                <a:solidFill>
                  <a:schemeClr val="bg1"/>
                </a:solidFill>
              </a:rPr>
              <a:t>לרבא</a:t>
            </a:r>
            <a:endParaRPr lang="he-IL" sz="4400" dirty="0">
              <a:solidFill>
                <a:schemeClr val="bg1"/>
              </a:solidFill>
            </a:endParaRPr>
          </a:p>
        </p:txBody>
      </p:sp>
      <p:sp>
        <p:nvSpPr>
          <p:cNvPr id="115" name="הסבר ענן 114"/>
          <p:cNvSpPr/>
          <p:nvPr/>
        </p:nvSpPr>
        <p:spPr>
          <a:xfrm>
            <a:off x="4223204" y="2452684"/>
            <a:ext cx="2935567" cy="2378004"/>
          </a:xfrm>
          <a:prstGeom prst="cloudCallout">
            <a:avLst>
              <a:gd name="adj1" fmla="val -156930"/>
              <a:gd name="adj2" fmla="val -58882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2"/>
                </a:solidFill>
              </a:rPr>
              <a:t>תגיד שמות של ערים בבבל שם למדו את התלמוד הבבלי</a:t>
            </a:r>
            <a:endParaRPr lang="he-IL" dirty="0">
              <a:solidFill>
                <a:schemeClr val="tx2"/>
              </a:solidFill>
            </a:endParaRPr>
          </a:p>
        </p:txBody>
      </p:sp>
      <p:sp>
        <p:nvSpPr>
          <p:cNvPr id="96" name="הסבר ענן 95"/>
          <p:cNvSpPr/>
          <p:nvPr/>
        </p:nvSpPr>
        <p:spPr>
          <a:xfrm>
            <a:off x="2981258" y="2497451"/>
            <a:ext cx="2935567" cy="2378004"/>
          </a:xfrm>
          <a:prstGeom prst="cloudCallout">
            <a:avLst>
              <a:gd name="adj1" fmla="val 10108"/>
              <a:gd name="adj2" fmla="val 1011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עמוד במקומך תור אחד כדי לזכור </a:t>
            </a:r>
            <a:r>
              <a:rPr lang="he-IL" dirty="0" smtClean="0"/>
              <a:t>את </a:t>
            </a:r>
            <a:r>
              <a:rPr lang="he-IL" dirty="0" smtClean="0"/>
              <a:t>חמשת הדורות של האמוראים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043621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0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0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0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2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4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4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76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8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00" dur="2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2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2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34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44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56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6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</p:childTnLst>
        </p:cTn>
      </p:par>
    </p:tnLst>
    <p:bldLst>
      <p:bldP spid="101" grpId="0" animBg="1"/>
      <p:bldP spid="101" grpId="1" animBg="1"/>
      <p:bldP spid="103" grpId="0" animBg="1"/>
      <p:bldP spid="103" grpId="1" animBg="1"/>
      <p:bldP spid="107" grpId="0" animBg="1"/>
      <p:bldP spid="107" grpId="1" animBg="1"/>
      <p:bldP spid="63" grpId="0" animBg="1"/>
      <p:bldP spid="63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99" grpId="0" animBg="1"/>
      <p:bldP spid="99" grpId="1" animBg="1"/>
      <p:bldP spid="100" grpId="0" animBg="1"/>
      <p:bldP spid="10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96" grpId="0" animBg="1"/>
      <p:bldP spid="96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מלבן 61">
            <a:hlinkClick r:id="rId2" action="ppaction://hlinksldjump"/>
          </p:cNvPr>
          <p:cNvSpPr/>
          <p:nvPr/>
        </p:nvSpPr>
        <p:spPr>
          <a:xfrm>
            <a:off x="-36512" y="-27384"/>
            <a:ext cx="9160936" cy="6858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טרפז 4">
            <a:hlinkClick r:id="rId2" action="ppaction://hlinksldjump"/>
          </p:cNvPr>
          <p:cNvSpPr/>
          <p:nvPr/>
        </p:nvSpPr>
        <p:spPr>
          <a:xfrm rot="15672138">
            <a:off x="7897950" y="1782632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טרפז 5">
            <a:hlinkClick r:id="rId2" action="ppaction://hlinksldjump"/>
          </p:cNvPr>
          <p:cNvSpPr/>
          <p:nvPr/>
        </p:nvSpPr>
        <p:spPr>
          <a:xfrm rot="14820170">
            <a:off x="7772791" y="1356280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טרפז 6">
            <a:hlinkClick r:id="rId2" action="ppaction://hlinksldjump"/>
          </p:cNvPr>
          <p:cNvSpPr/>
          <p:nvPr/>
        </p:nvSpPr>
        <p:spPr>
          <a:xfrm rot="16719393">
            <a:off x="7883016" y="2209342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טרפז 8">
            <a:hlinkClick r:id="rId2" action="ppaction://hlinksldjump"/>
          </p:cNvPr>
          <p:cNvSpPr/>
          <p:nvPr/>
        </p:nvSpPr>
        <p:spPr>
          <a:xfrm rot="4311058">
            <a:off x="7840531" y="3470177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טרפז 9">
            <a:hlinkClick r:id="rId2" action="ppaction://hlinksldjump"/>
          </p:cNvPr>
          <p:cNvSpPr/>
          <p:nvPr/>
        </p:nvSpPr>
        <p:spPr>
          <a:xfrm rot="5198628">
            <a:off x="7762095" y="3049387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טרפז 10">
            <a:hlinkClick r:id="rId2" action="ppaction://hlinksldjump"/>
          </p:cNvPr>
          <p:cNvSpPr/>
          <p:nvPr/>
        </p:nvSpPr>
        <p:spPr>
          <a:xfrm rot="3162386">
            <a:off x="8014185" y="3876026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טרפז 12">
            <a:hlinkClick r:id="rId2" action="ppaction://hlinksldjump"/>
          </p:cNvPr>
          <p:cNvSpPr/>
          <p:nvPr/>
        </p:nvSpPr>
        <p:spPr>
          <a:xfrm rot="15672138">
            <a:off x="8585718" y="5050535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טרפז 13">
            <a:hlinkClick r:id="rId2" action="ppaction://hlinksldjump"/>
          </p:cNvPr>
          <p:cNvSpPr/>
          <p:nvPr/>
        </p:nvSpPr>
        <p:spPr>
          <a:xfrm rot="14820170">
            <a:off x="8460559" y="4624183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טרפז 15">
            <a:hlinkClick r:id="rId2" action="ppaction://hlinksldjump"/>
          </p:cNvPr>
          <p:cNvSpPr/>
          <p:nvPr/>
        </p:nvSpPr>
        <p:spPr>
          <a:xfrm rot="13853327">
            <a:off x="504155" y="1114398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טרפז 17">
            <a:hlinkClick r:id="rId2" action="ppaction://hlinksldjump"/>
          </p:cNvPr>
          <p:cNvSpPr/>
          <p:nvPr/>
        </p:nvSpPr>
        <p:spPr>
          <a:xfrm rot="14820170">
            <a:off x="752618" y="1489950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טרפז 18">
            <a:hlinkClick r:id="rId2" action="ppaction://hlinksldjump"/>
          </p:cNvPr>
          <p:cNvSpPr/>
          <p:nvPr/>
        </p:nvSpPr>
        <p:spPr>
          <a:xfrm rot="16719393">
            <a:off x="862843" y="2343012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2" name="טרפז 21">
            <a:hlinkClick r:id="rId2" action="ppaction://hlinksldjump"/>
          </p:cNvPr>
          <p:cNvSpPr/>
          <p:nvPr/>
        </p:nvSpPr>
        <p:spPr>
          <a:xfrm rot="5198628">
            <a:off x="741922" y="3183057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טרפז 22">
            <a:hlinkClick r:id="rId3" action="ppaction://hlinksldjump"/>
          </p:cNvPr>
          <p:cNvSpPr/>
          <p:nvPr/>
        </p:nvSpPr>
        <p:spPr>
          <a:xfrm rot="3162386">
            <a:off x="237321" y="825200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700" dirty="0" smtClean="0"/>
              <a:t>עבור לשלב הבא</a:t>
            </a:r>
            <a:endParaRPr lang="he-IL" sz="700" dirty="0"/>
          </a:p>
        </p:txBody>
      </p:sp>
      <p:sp>
        <p:nvSpPr>
          <p:cNvPr id="24" name="טרפז 23">
            <a:hlinkClick r:id="rId2" action="ppaction://hlinksldjump"/>
          </p:cNvPr>
          <p:cNvSpPr/>
          <p:nvPr/>
        </p:nvSpPr>
        <p:spPr>
          <a:xfrm rot="15335640">
            <a:off x="881330" y="4058458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5" name="טרפז 24">
            <a:hlinkClick r:id="rId2" action="ppaction://hlinksldjump"/>
          </p:cNvPr>
          <p:cNvSpPr/>
          <p:nvPr/>
        </p:nvSpPr>
        <p:spPr>
          <a:xfrm rot="17132524">
            <a:off x="897147" y="4827440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6" name="טרפז 25">
            <a:hlinkClick r:id="rId2" action="ppaction://hlinksldjump"/>
          </p:cNvPr>
          <p:cNvSpPr/>
          <p:nvPr/>
        </p:nvSpPr>
        <p:spPr>
          <a:xfrm rot="16545952">
            <a:off x="903043" y="4454980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7" name="טרפז 26">
            <a:hlinkClick r:id="rId2" action="ppaction://hlinksldjump"/>
          </p:cNvPr>
          <p:cNvSpPr/>
          <p:nvPr/>
        </p:nvSpPr>
        <p:spPr>
          <a:xfrm rot="4324591">
            <a:off x="816258" y="5477613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8" name="טרפז 27">
            <a:hlinkClick r:id="rId2" action="ppaction://hlinksldjump"/>
          </p:cNvPr>
          <p:cNvSpPr/>
          <p:nvPr/>
        </p:nvSpPr>
        <p:spPr>
          <a:xfrm rot="9503108">
            <a:off x="2344832" y="354027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9" name="טרפז 28">
            <a:hlinkClick r:id="rId2" action="ppaction://hlinksldjump"/>
          </p:cNvPr>
          <p:cNvSpPr/>
          <p:nvPr/>
        </p:nvSpPr>
        <p:spPr>
          <a:xfrm rot="11321919">
            <a:off x="3209018" y="239306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0" name="טרפז 29">
            <a:hlinkClick r:id="rId2" action="ppaction://hlinksldjump"/>
          </p:cNvPr>
          <p:cNvSpPr/>
          <p:nvPr/>
        </p:nvSpPr>
        <p:spPr>
          <a:xfrm rot="10469951">
            <a:off x="2770975" y="227336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1" name="טרפז 30">
            <a:hlinkClick r:id="rId2" action="ppaction://hlinksldjump"/>
          </p:cNvPr>
          <p:cNvSpPr/>
          <p:nvPr/>
        </p:nvSpPr>
        <p:spPr>
          <a:xfrm rot="12369174">
            <a:off x="3634244" y="370987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2" name="טרפז 31">
            <a:hlinkClick r:id="rId2" action="ppaction://hlinksldjump"/>
          </p:cNvPr>
          <p:cNvSpPr/>
          <p:nvPr/>
        </p:nvSpPr>
        <p:spPr>
          <a:xfrm rot="1577622">
            <a:off x="4040614" y="562141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3" name="טרפז 32">
            <a:hlinkClick r:id="rId2" action="ppaction://hlinksldjump"/>
          </p:cNvPr>
          <p:cNvSpPr/>
          <p:nvPr/>
        </p:nvSpPr>
        <p:spPr>
          <a:xfrm rot="21560839">
            <a:off x="4986010" y="740747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5" name="טרפז 34">
            <a:hlinkClick r:id="rId2" action="ppaction://hlinksldjump"/>
          </p:cNvPr>
          <p:cNvSpPr/>
          <p:nvPr/>
        </p:nvSpPr>
        <p:spPr>
          <a:xfrm rot="20412167">
            <a:off x="5425445" y="689025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6" name="טרפז 35">
            <a:hlinkClick r:id="rId2" action="ppaction://hlinksldjump"/>
          </p:cNvPr>
          <p:cNvSpPr/>
          <p:nvPr/>
        </p:nvSpPr>
        <p:spPr>
          <a:xfrm rot="9978228">
            <a:off x="5806218" y="592498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8" name="טרפז 37">
            <a:hlinkClick r:id="rId2" action="ppaction://hlinksldjump"/>
          </p:cNvPr>
          <p:cNvSpPr/>
          <p:nvPr/>
        </p:nvSpPr>
        <p:spPr>
          <a:xfrm rot="11073094">
            <a:off x="6275693" y="501454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9" name="טרפז 38">
            <a:hlinkClick r:id="rId2" action="ppaction://hlinksldjump"/>
          </p:cNvPr>
          <p:cNvSpPr/>
          <p:nvPr/>
        </p:nvSpPr>
        <p:spPr>
          <a:xfrm rot="12369174">
            <a:off x="7106621" y="720651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0" name="טרפז 39">
            <a:hlinkClick r:id="rId2" action="ppaction://hlinksldjump"/>
          </p:cNvPr>
          <p:cNvSpPr/>
          <p:nvPr/>
        </p:nvSpPr>
        <p:spPr>
          <a:xfrm rot="9503108">
            <a:off x="2805402" y="5789090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1" name="טרפז 40">
            <a:hlinkClick r:id="rId2" action="ppaction://hlinksldjump"/>
          </p:cNvPr>
          <p:cNvSpPr/>
          <p:nvPr/>
        </p:nvSpPr>
        <p:spPr>
          <a:xfrm rot="11321919">
            <a:off x="3669588" y="5674369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3" name="טרפז 42">
            <a:hlinkClick r:id="rId2" action="ppaction://hlinksldjump"/>
          </p:cNvPr>
          <p:cNvSpPr/>
          <p:nvPr/>
        </p:nvSpPr>
        <p:spPr>
          <a:xfrm rot="12369174">
            <a:off x="4094814" y="5806050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5" name="טרפז 44">
            <a:hlinkClick r:id="rId2" action="ppaction://hlinksldjump"/>
          </p:cNvPr>
          <p:cNvSpPr/>
          <p:nvPr/>
        </p:nvSpPr>
        <p:spPr>
          <a:xfrm rot="21560839">
            <a:off x="5446580" y="6175810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6" name="טרפז 45">
            <a:hlinkClick r:id="rId2" action="ppaction://hlinksldjump"/>
          </p:cNvPr>
          <p:cNvSpPr/>
          <p:nvPr/>
        </p:nvSpPr>
        <p:spPr>
          <a:xfrm rot="848409">
            <a:off x="4972341" y="6146924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7" name="טרפז 46">
            <a:hlinkClick r:id="rId2" action="ppaction://hlinksldjump"/>
          </p:cNvPr>
          <p:cNvSpPr/>
          <p:nvPr/>
        </p:nvSpPr>
        <p:spPr>
          <a:xfrm rot="20412167">
            <a:off x="5886015" y="6124088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8" name="טרפז 47">
            <a:hlinkClick r:id="rId2" action="ppaction://hlinksldjump"/>
          </p:cNvPr>
          <p:cNvSpPr/>
          <p:nvPr/>
        </p:nvSpPr>
        <p:spPr>
          <a:xfrm rot="9978228">
            <a:off x="6266788" y="6027561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9" name="טרפז 48">
            <a:hlinkClick r:id="rId2" action="ppaction://hlinksldjump"/>
          </p:cNvPr>
          <p:cNvSpPr/>
          <p:nvPr/>
        </p:nvSpPr>
        <p:spPr>
          <a:xfrm rot="11981095">
            <a:off x="7182523" y="5973264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1" name="טרפז 50">
            <a:hlinkClick r:id="rId2" action="ppaction://hlinksldjump"/>
          </p:cNvPr>
          <p:cNvSpPr/>
          <p:nvPr/>
        </p:nvSpPr>
        <p:spPr>
          <a:xfrm rot="12369174">
            <a:off x="7567191" y="6155714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2" name="טרפז 51">
            <a:hlinkClick r:id="rId2" action="ppaction://hlinksldjump"/>
          </p:cNvPr>
          <p:cNvSpPr/>
          <p:nvPr/>
        </p:nvSpPr>
        <p:spPr>
          <a:xfrm rot="159168">
            <a:off x="7906805" y="6190912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3" name="טרפז 52">
            <a:hlinkClick r:id="rId2" action="ppaction://hlinksldjump"/>
          </p:cNvPr>
          <p:cNvSpPr/>
          <p:nvPr/>
        </p:nvSpPr>
        <p:spPr>
          <a:xfrm rot="17741624">
            <a:off x="8487653" y="5885324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4" name="טרפז 53">
            <a:hlinkClick r:id="rId2" action="ppaction://hlinksldjump"/>
          </p:cNvPr>
          <p:cNvSpPr/>
          <p:nvPr/>
        </p:nvSpPr>
        <p:spPr>
          <a:xfrm rot="19997894">
            <a:off x="8244346" y="6140317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5" name="טרפז 54">
            <a:hlinkClick r:id="rId2" action="ppaction://hlinksldjump"/>
          </p:cNvPr>
          <p:cNvSpPr/>
          <p:nvPr/>
        </p:nvSpPr>
        <p:spPr>
          <a:xfrm rot="20545850">
            <a:off x="2099078" y="6124088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7" name="טרפז 56">
            <a:hlinkClick r:id="rId2" action="ppaction://hlinksldjump"/>
          </p:cNvPr>
          <p:cNvSpPr/>
          <p:nvPr/>
        </p:nvSpPr>
        <p:spPr>
          <a:xfrm rot="21593105">
            <a:off x="1676411" y="6173462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9" name="טרפז 58">
            <a:hlinkClick r:id="rId2" action="ppaction://hlinksldjump"/>
          </p:cNvPr>
          <p:cNvSpPr/>
          <p:nvPr/>
        </p:nvSpPr>
        <p:spPr>
          <a:xfrm rot="3307494">
            <a:off x="998048" y="5872184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65" name="קבוצה 64"/>
          <p:cNvGrpSpPr/>
          <p:nvPr/>
        </p:nvGrpSpPr>
        <p:grpSpPr>
          <a:xfrm>
            <a:off x="7777203" y="2636912"/>
            <a:ext cx="576064" cy="584775"/>
            <a:chOff x="7777203" y="2636912"/>
            <a:chExt cx="576064" cy="584775"/>
          </a:xfrm>
        </p:grpSpPr>
        <p:sp>
          <p:nvSpPr>
            <p:cNvPr id="8" name="טרפז 7"/>
            <p:cNvSpPr/>
            <p:nvPr/>
          </p:nvSpPr>
          <p:spPr>
            <a:xfrm rot="5927841">
              <a:off x="7813207" y="2641995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884368" y="2636912"/>
              <a:ext cx="288032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</a:rPr>
                <a:t>!</a:t>
              </a:r>
              <a:endParaRPr lang="he-IL" sz="3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7" name="קבוצה 66"/>
          <p:cNvGrpSpPr/>
          <p:nvPr/>
        </p:nvGrpSpPr>
        <p:grpSpPr>
          <a:xfrm>
            <a:off x="4449042" y="711861"/>
            <a:ext cx="566785" cy="598743"/>
            <a:chOff x="4449042" y="711861"/>
            <a:chExt cx="566785" cy="598743"/>
          </a:xfrm>
        </p:grpSpPr>
        <p:sp>
          <p:nvSpPr>
            <p:cNvPr id="34" name="טרפז 33"/>
            <p:cNvSpPr/>
            <p:nvPr/>
          </p:nvSpPr>
          <p:spPr>
            <a:xfrm rot="848409">
              <a:off x="4511771" y="711861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449042" y="787384"/>
              <a:ext cx="533703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?</a:t>
              </a:r>
              <a:endParaRPr lang="he-IL" sz="2800" dirty="0"/>
            </a:p>
          </p:txBody>
        </p:sp>
      </p:grpSp>
      <p:grpSp>
        <p:nvGrpSpPr>
          <p:cNvPr id="69" name="קבוצה 68"/>
          <p:cNvGrpSpPr/>
          <p:nvPr/>
        </p:nvGrpSpPr>
        <p:grpSpPr>
          <a:xfrm>
            <a:off x="6623800" y="548680"/>
            <a:ext cx="602209" cy="576064"/>
            <a:chOff x="6623800" y="538201"/>
            <a:chExt cx="602209" cy="576064"/>
          </a:xfrm>
        </p:grpSpPr>
        <p:sp>
          <p:nvSpPr>
            <p:cNvPr id="37" name="טרפז 36"/>
            <p:cNvSpPr/>
            <p:nvPr/>
          </p:nvSpPr>
          <p:spPr>
            <a:xfrm rot="11981095">
              <a:off x="6721953" y="538201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623800" y="573390"/>
              <a:ext cx="47642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!</a:t>
              </a:r>
              <a:endParaRPr lang="he-IL" sz="2800" dirty="0"/>
            </a:p>
          </p:txBody>
        </p:sp>
      </p:grpSp>
      <p:grpSp>
        <p:nvGrpSpPr>
          <p:cNvPr id="71" name="קבוצה 70"/>
          <p:cNvGrpSpPr/>
          <p:nvPr/>
        </p:nvGrpSpPr>
        <p:grpSpPr>
          <a:xfrm>
            <a:off x="8534780" y="5513249"/>
            <a:ext cx="576064" cy="515497"/>
            <a:chOff x="8534780" y="5513249"/>
            <a:chExt cx="576064" cy="515497"/>
          </a:xfrm>
        </p:grpSpPr>
        <p:sp>
          <p:nvSpPr>
            <p:cNvPr id="15" name="טרפז 14"/>
            <p:cNvSpPr/>
            <p:nvPr/>
          </p:nvSpPr>
          <p:spPr>
            <a:xfrm rot="16719393">
              <a:off x="8570784" y="5477245"/>
              <a:ext cx="504056" cy="576064"/>
            </a:xfrm>
            <a:prstGeom prst="trapezoid">
              <a:avLst>
                <a:gd name="adj" fmla="val 15343"/>
              </a:avLst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8712587" y="5567081"/>
              <a:ext cx="348708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400" dirty="0" smtClean="0"/>
                <a:t>?</a:t>
              </a:r>
              <a:endParaRPr lang="he-IL" sz="2400" dirty="0"/>
            </a:p>
          </p:txBody>
        </p:sp>
      </p:grpSp>
      <p:grpSp>
        <p:nvGrpSpPr>
          <p:cNvPr id="73" name="קבוצה 72"/>
          <p:cNvGrpSpPr/>
          <p:nvPr/>
        </p:nvGrpSpPr>
        <p:grpSpPr>
          <a:xfrm>
            <a:off x="6736263" y="5936517"/>
            <a:ext cx="504056" cy="576064"/>
            <a:chOff x="6736263" y="5936517"/>
            <a:chExt cx="504056" cy="576064"/>
          </a:xfrm>
        </p:grpSpPr>
        <p:sp>
          <p:nvSpPr>
            <p:cNvPr id="50" name="טרפז 49"/>
            <p:cNvSpPr/>
            <p:nvPr/>
          </p:nvSpPr>
          <p:spPr>
            <a:xfrm rot="11073094">
              <a:off x="6736263" y="5936517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6750836" y="6015696"/>
              <a:ext cx="44629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400" dirty="0" smtClean="0"/>
                <a:t>?</a:t>
              </a:r>
              <a:endParaRPr lang="he-IL" sz="2400" dirty="0"/>
            </a:p>
          </p:txBody>
        </p:sp>
      </p:grpSp>
      <p:grpSp>
        <p:nvGrpSpPr>
          <p:cNvPr id="86" name="קבוצה 85"/>
          <p:cNvGrpSpPr/>
          <p:nvPr/>
        </p:nvGrpSpPr>
        <p:grpSpPr>
          <a:xfrm>
            <a:off x="4501184" y="5997204"/>
            <a:ext cx="504056" cy="576064"/>
            <a:chOff x="4501184" y="5997204"/>
            <a:chExt cx="504056" cy="576064"/>
          </a:xfrm>
        </p:grpSpPr>
        <p:sp>
          <p:nvSpPr>
            <p:cNvPr id="44" name="טרפז 43"/>
            <p:cNvSpPr/>
            <p:nvPr/>
          </p:nvSpPr>
          <p:spPr>
            <a:xfrm rot="1577622">
              <a:off x="4501184" y="5997204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646185" y="6028746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>
                  <a:solidFill>
                    <a:schemeClr val="bg1"/>
                  </a:solidFill>
                </a:rPr>
                <a:t>!</a:t>
              </a:r>
              <a:endParaRPr lang="he-IL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5" name="קבוצה 84"/>
          <p:cNvGrpSpPr/>
          <p:nvPr/>
        </p:nvGrpSpPr>
        <p:grpSpPr>
          <a:xfrm>
            <a:off x="8227527" y="4234666"/>
            <a:ext cx="576064" cy="531212"/>
            <a:chOff x="8227527" y="4234666"/>
            <a:chExt cx="576064" cy="531212"/>
          </a:xfrm>
        </p:grpSpPr>
        <p:sp>
          <p:nvSpPr>
            <p:cNvPr id="12" name="טרפז 11"/>
            <p:cNvSpPr/>
            <p:nvPr/>
          </p:nvSpPr>
          <p:spPr>
            <a:xfrm rot="14328447">
              <a:off x="8263531" y="4225818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8323209" y="4234666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>
                  <a:solidFill>
                    <a:schemeClr val="bg1"/>
                  </a:solidFill>
                </a:rPr>
                <a:t>?</a:t>
              </a:r>
              <a:endParaRPr lang="he-IL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3" name="קבוצה 92"/>
          <p:cNvGrpSpPr/>
          <p:nvPr/>
        </p:nvGrpSpPr>
        <p:grpSpPr>
          <a:xfrm>
            <a:off x="841773" y="1943254"/>
            <a:ext cx="576064" cy="523220"/>
            <a:chOff x="841773" y="1943254"/>
            <a:chExt cx="576064" cy="523220"/>
          </a:xfrm>
        </p:grpSpPr>
        <p:sp>
          <p:nvSpPr>
            <p:cNvPr id="17" name="טרפז 16"/>
            <p:cNvSpPr/>
            <p:nvPr/>
          </p:nvSpPr>
          <p:spPr>
            <a:xfrm rot="15672138">
              <a:off x="877777" y="1916302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022083" y="1943254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!</a:t>
              </a:r>
              <a:endParaRPr lang="he-IL" sz="2800" dirty="0"/>
            </a:p>
          </p:txBody>
        </p:sp>
      </p:grpSp>
      <p:grpSp>
        <p:nvGrpSpPr>
          <p:cNvPr id="92" name="קבוצה 91"/>
          <p:cNvGrpSpPr/>
          <p:nvPr/>
        </p:nvGrpSpPr>
        <p:grpSpPr>
          <a:xfrm>
            <a:off x="757030" y="2789884"/>
            <a:ext cx="576064" cy="525841"/>
            <a:chOff x="757030" y="2789884"/>
            <a:chExt cx="576064" cy="525841"/>
          </a:xfrm>
        </p:grpSpPr>
        <p:sp>
          <p:nvSpPr>
            <p:cNvPr id="20" name="טרפז 19"/>
            <p:cNvSpPr/>
            <p:nvPr/>
          </p:nvSpPr>
          <p:spPr>
            <a:xfrm rot="5927841">
              <a:off x="793034" y="2775665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843176" y="2789884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>
                  <a:solidFill>
                    <a:schemeClr val="bg1"/>
                  </a:solidFill>
                </a:rPr>
                <a:t>?</a:t>
              </a:r>
              <a:endParaRPr lang="he-IL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1" name="קבוצה 90"/>
          <p:cNvGrpSpPr/>
          <p:nvPr/>
        </p:nvGrpSpPr>
        <p:grpSpPr>
          <a:xfrm>
            <a:off x="784354" y="3639851"/>
            <a:ext cx="576064" cy="524207"/>
            <a:chOff x="784354" y="3639851"/>
            <a:chExt cx="576064" cy="524207"/>
          </a:xfrm>
        </p:grpSpPr>
        <p:sp>
          <p:nvSpPr>
            <p:cNvPr id="21" name="טרפז 20"/>
            <p:cNvSpPr/>
            <p:nvPr/>
          </p:nvSpPr>
          <p:spPr>
            <a:xfrm rot="4311058">
              <a:off x="820358" y="3603847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887683" y="3640838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!</a:t>
              </a:r>
              <a:endParaRPr lang="he-IL" sz="2800" dirty="0"/>
            </a:p>
          </p:txBody>
        </p:sp>
      </p:grpSp>
      <p:grpSp>
        <p:nvGrpSpPr>
          <p:cNvPr id="84" name="קבוצה 83"/>
          <p:cNvGrpSpPr/>
          <p:nvPr/>
        </p:nvGrpSpPr>
        <p:grpSpPr>
          <a:xfrm>
            <a:off x="7488324" y="958436"/>
            <a:ext cx="576064" cy="562352"/>
            <a:chOff x="7488324" y="958436"/>
            <a:chExt cx="576064" cy="562352"/>
          </a:xfrm>
        </p:grpSpPr>
        <p:sp>
          <p:nvSpPr>
            <p:cNvPr id="4" name="טרפז 3"/>
            <p:cNvSpPr/>
            <p:nvPr/>
          </p:nvSpPr>
          <p:spPr>
            <a:xfrm rot="13853327">
              <a:off x="7524328" y="980728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7597168" y="958436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>
                  <a:solidFill>
                    <a:schemeClr val="bg1"/>
                  </a:solidFill>
                </a:rPr>
                <a:t>?</a:t>
              </a:r>
              <a:endParaRPr lang="he-IL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9" name="קבוצה 88"/>
          <p:cNvGrpSpPr/>
          <p:nvPr/>
        </p:nvGrpSpPr>
        <p:grpSpPr>
          <a:xfrm>
            <a:off x="1291176" y="6094832"/>
            <a:ext cx="504056" cy="634974"/>
            <a:chOff x="1291176" y="6094832"/>
            <a:chExt cx="504056" cy="634974"/>
          </a:xfrm>
        </p:grpSpPr>
        <p:sp>
          <p:nvSpPr>
            <p:cNvPr id="58" name="טרפז 57"/>
            <p:cNvSpPr/>
            <p:nvPr/>
          </p:nvSpPr>
          <p:spPr>
            <a:xfrm rot="1487526">
              <a:off x="1291176" y="6094832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385825" y="6206586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!</a:t>
              </a:r>
              <a:endParaRPr lang="he-IL" sz="2800" dirty="0"/>
            </a:p>
          </p:txBody>
        </p:sp>
      </p:grpSp>
      <p:grpSp>
        <p:nvGrpSpPr>
          <p:cNvPr id="88" name="קבוצה 87"/>
          <p:cNvGrpSpPr/>
          <p:nvPr/>
        </p:nvGrpSpPr>
        <p:grpSpPr>
          <a:xfrm>
            <a:off x="2464994" y="5974697"/>
            <a:ext cx="504056" cy="576064"/>
            <a:chOff x="2464994" y="5974697"/>
            <a:chExt cx="504056" cy="576064"/>
          </a:xfrm>
        </p:grpSpPr>
        <p:sp>
          <p:nvSpPr>
            <p:cNvPr id="56" name="טרפז 55"/>
            <p:cNvSpPr/>
            <p:nvPr/>
          </p:nvSpPr>
          <p:spPr>
            <a:xfrm rot="19693882">
              <a:off x="2464994" y="5974697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2531645" y="5990767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?</a:t>
              </a:r>
              <a:endParaRPr lang="he-IL" sz="2800" dirty="0"/>
            </a:p>
          </p:txBody>
        </p:sp>
      </p:grpSp>
      <p:grpSp>
        <p:nvGrpSpPr>
          <p:cNvPr id="87" name="קבוצה 86"/>
          <p:cNvGrpSpPr/>
          <p:nvPr/>
        </p:nvGrpSpPr>
        <p:grpSpPr>
          <a:xfrm>
            <a:off x="3231545" y="5662399"/>
            <a:ext cx="504056" cy="576064"/>
            <a:chOff x="3231545" y="5662399"/>
            <a:chExt cx="504056" cy="576064"/>
          </a:xfrm>
        </p:grpSpPr>
        <p:sp>
          <p:nvSpPr>
            <p:cNvPr id="42" name="טרפז 41"/>
            <p:cNvSpPr/>
            <p:nvPr/>
          </p:nvSpPr>
          <p:spPr>
            <a:xfrm rot="10469951">
              <a:off x="3231545" y="5662399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3375712" y="5683366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!</a:t>
              </a:r>
              <a:endParaRPr lang="he-IL" sz="2800" dirty="0"/>
            </a:p>
          </p:txBody>
        </p:sp>
      </p:grpSp>
      <p:grpSp>
        <p:nvGrpSpPr>
          <p:cNvPr id="90" name="קבוצה 89"/>
          <p:cNvGrpSpPr/>
          <p:nvPr/>
        </p:nvGrpSpPr>
        <p:grpSpPr>
          <a:xfrm>
            <a:off x="791595" y="5147533"/>
            <a:ext cx="576064" cy="544497"/>
            <a:chOff x="791595" y="5147533"/>
            <a:chExt cx="576064" cy="544497"/>
          </a:xfrm>
        </p:grpSpPr>
        <p:sp>
          <p:nvSpPr>
            <p:cNvPr id="61" name="טרפז 60"/>
            <p:cNvSpPr/>
            <p:nvPr/>
          </p:nvSpPr>
          <p:spPr>
            <a:xfrm rot="6427068">
              <a:off x="827599" y="5151970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843176" y="5147533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>
                  <a:solidFill>
                    <a:schemeClr val="bg1"/>
                  </a:solidFill>
                </a:rPr>
                <a:t>?</a:t>
              </a:r>
              <a:endParaRPr lang="he-IL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116" name="מלבן 115">
            <a:hlinkClick r:id="rId2" action="ppaction://hlinksldjump"/>
          </p:cNvPr>
          <p:cNvSpPr/>
          <p:nvPr/>
        </p:nvSpPr>
        <p:spPr>
          <a:xfrm>
            <a:off x="831226" y="81863"/>
            <a:ext cx="157607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התחלה</a:t>
            </a:r>
            <a:endParaRPr lang="he-IL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7" name="מלבן 116"/>
          <p:cNvSpPr/>
          <p:nvPr/>
        </p:nvSpPr>
        <p:spPr>
          <a:xfrm>
            <a:off x="4376523" y="-243408"/>
            <a:ext cx="45159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תקופת הגאונים</a:t>
            </a:r>
            <a:endParaRPr lang="he-IL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01" name="הסבר מלבני 100"/>
          <p:cNvSpPr/>
          <p:nvPr/>
        </p:nvSpPr>
        <p:spPr>
          <a:xfrm>
            <a:off x="2080839" y="2357264"/>
            <a:ext cx="3874917" cy="2141626"/>
          </a:xfrm>
          <a:prstGeom prst="wedgeRectCallout">
            <a:avLst>
              <a:gd name="adj1" fmla="val 17513"/>
              <a:gd name="adj2" fmla="val -10935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tx2"/>
                </a:solidFill>
              </a:rPr>
              <a:t>באיזה ארץ היו הגאונים</a:t>
            </a:r>
            <a:endParaRPr lang="he-IL" sz="4400" dirty="0">
              <a:solidFill>
                <a:schemeClr val="tx2"/>
              </a:solidFill>
            </a:endParaRPr>
          </a:p>
        </p:txBody>
      </p:sp>
      <p:sp>
        <p:nvSpPr>
          <p:cNvPr id="103" name="הסבר ענן 102"/>
          <p:cNvSpPr/>
          <p:nvPr/>
        </p:nvSpPr>
        <p:spPr>
          <a:xfrm>
            <a:off x="3766004" y="1995484"/>
            <a:ext cx="2935567" cy="2378004"/>
          </a:xfrm>
          <a:prstGeom prst="cloudCallout">
            <a:avLst>
              <a:gd name="adj1" fmla="val 56442"/>
              <a:gd name="adj2" fmla="val -91567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2"/>
                </a:solidFill>
              </a:rPr>
              <a:t>חזור 5 משבצות וענה על השאלה</a:t>
            </a:r>
            <a:endParaRPr lang="he-IL" dirty="0">
              <a:solidFill>
                <a:schemeClr val="tx2"/>
              </a:solidFill>
            </a:endParaRPr>
          </a:p>
        </p:txBody>
      </p:sp>
      <p:sp>
        <p:nvSpPr>
          <p:cNvPr id="107" name="הסבר מלבני 106"/>
          <p:cNvSpPr/>
          <p:nvPr/>
        </p:nvSpPr>
        <p:spPr>
          <a:xfrm>
            <a:off x="2233239" y="2509664"/>
            <a:ext cx="3874917" cy="2141626"/>
          </a:xfrm>
          <a:prstGeom prst="wedgeRectCallout">
            <a:avLst>
              <a:gd name="adj1" fmla="val 90667"/>
              <a:gd name="adj2" fmla="val -1013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bg1"/>
                </a:solidFill>
              </a:rPr>
              <a:t>מה </a:t>
            </a:r>
            <a:r>
              <a:rPr lang="he-IL" sz="4400" dirty="0" smtClean="0">
                <a:solidFill>
                  <a:schemeClr val="bg1"/>
                </a:solidFill>
              </a:rPr>
              <a:t>התפקיד של ה"גאון"</a:t>
            </a:r>
            <a:endParaRPr lang="he-IL" sz="4400" dirty="0">
              <a:solidFill>
                <a:schemeClr val="bg1"/>
              </a:solidFill>
            </a:endParaRPr>
          </a:p>
        </p:txBody>
      </p:sp>
      <p:sp>
        <p:nvSpPr>
          <p:cNvPr id="63" name="הסבר ענן 62"/>
          <p:cNvSpPr/>
          <p:nvPr/>
        </p:nvSpPr>
        <p:spPr>
          <a:xfrm>
            <a:off x="3613604" y="1843084"/>
            <a:ext cx="2935567" cy="2378004"/>
          </a:xfrm>
          <a:prstGeom prst="cloudCallout">
            <a:avLst>
              <a:gd name="adj1" fmla="val 96546"/>
              <a:gd name="adj2" fmla="val -40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התקדם שני צעדים בזכות גאונותך</a:t>
            </a:r>
            <a:endParaRPr lang="he-IL" dirty="0"/>
          </a:p>
        </p:txBody>
      </p:sp>
      <p:sp>
        <p:nvSpPr>
          <p:cNvPr id="108" name="הסבר מלבני 107"/>
          <p:cNvSpPr/>
          <p:nvPr/>
        </p:nvSpPr>
        <p:spPr>
          <a:xfrm>
            <a:off x="2409383" y="2570025"/>
            <a:ext cx="3874917" cy="2141626"/>
          </a:xfrm>
          <a:prstGeom prst="wedgeRectCallout">
            <a:avLst>
              <a:gd name="adj1" fmla="val 104236"/>
              <a:gd name="adj2" fmla="val 379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000" dirty="0" smtClean="0">
                <a:solidFill>
                  <a:schemeClr val="bg1"/>
                </a:solidFill>
              </a:rPr>
              <a:t>מה חיבר </a:t>
            </a:r>
          </a:p>
          <a:p>
            <a:pPr algn="ctr"/>
            <a:r>
              <a:rPr lang="he-IL" sz="4000" dirty="0" smtClean="0">
                <a:solidFill>
                  <a:schemeClr val="bg1"/>
                </a:solidFill>
              </a:rPr>
              <a:t>רב </a:t>
            </a:r>
            <a:r>
              <a:rPr lang="he-IL" sz="4000" dirty="0" err="1" smtClean="0">
                <a:solidFill>
                  <a:schemeClr val="bg1"/>
                </a:solidFill>
              </a:rPr>
              <a:t>שרירא</a:t>
            </a:r>
            <a:r>
              <a:rPr lang="he-IL" sz="4000" dirty="0" smtClean="0">
                <a:solidFill>
                  <a:schemeClr val="bg1"/>
                </a:solidFill>
              </a:rPr>
              <a:t> גאון</a:t>
            </a:r>
            <a:endParaRPr lang="he-IL" sz="4000" dirty="0">
              <a:solidFill>
                <a:schemeClr val="bg1"/>
              </a:solidFill>
            </a:endParaRPr>
          </a:p>
        </p:txBody>
      </p:sp>
      <p:sp>
        <p:nvSpPr>
          <p:cNvPr id="109" name="הסבר מלבני 108"/>
          <p:cNvSpPr/>
          <p:nvPr/>
        </p:nvSpPr>
        <p:spPr>
          <a:xfrm>
            <a:off x="2538039" y="2814464"/>
            <a:ext cx="3874917" cy="2141626"/>
          </a:xfrm>
          <a:prstGeom prst="wedgeRectCallout">
            <a:avLst>
              <a:gd name="adj1" fmla="val 106891"/>
              <a:gd name="adj2" fmla="val 84916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bg1"/>
                </a:solidFill>
              </a:rPr>
              <a:t>תגידו שמות של </a:t>
            </a:r>
            <a:r>
              <a:rPr lang="he-IL" sz="4400" dirty="0" smtClean="0">
                <a:solidFill>
                  <a:schemeClr val="bg1"/>
                </a:solidFill>
              </a:rPr>
              <a:t>שלשה גאונים</a:t>
            </a:r>
            <a:endParaRPr lang="he-IL" sz="4400" dirty="0">
              <a:solidFill>
                <a:schemeClr val="bg1"/>
              </a:solidFill>
            </a:endParaRPr>
          </a:p>
        </p:txBody>
      </p:sp>
      <p:sp>
        <p:nvSpPr>
          <p:cNvPr id="110" name="הסבר מלבני 109"/>
          <p:cNvSpPr/>
          <p:nvPr/>
        </p:nvSpPr>
        <p:spPr>
          <a:xfrm>
            <a:off x="2233239" y="2966864"/>
            <a:ext cx="4332117" cy="2141626"/>
          </a:xfrm>
          <a:prstGeom prst="wedgeRectCallout">
            <a:avLst>
              <a:gd name="adj1" fmla="val 62350"/>
              <a:gd name="adj2" fmla="val 9559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000" dirty="0" smtClean="0">
                <a:solidFill>
                  <a:schemeClr val="tx2"/>
                </a:solidFill>
              </a:rPr>
              <a:t>מה שמו של הגאון שחיבר את ספר "אמונות ודעות"</a:t>
            </a:r>
            <a:endParaRPr lang="he-IL" sz="4000" dirty="0">
              <a:solidFill>
                <a:schemeClr val="tx2"/>
              </a:solidFill>
            </a:endParaRPr>
          </a:p>
        </p:txBody>
      </p:sp>
      <p:sp>
        <p:nvSpPr>
          <p:cNvPr id="96" name="הסבר ענן 95"/>
          <p:cNvSpPr/>
          <p:nvPr/>
        </p:nvSpPr>
        <p:spPr>
          <a:xfrm>
            <a:off x="2981258" y="2497451"/>
            <a:ext cx="2935567" cy="2378004"/>
          </a:xfrm>
          <a:prstGeom prst="cloudCallout">
            <a:avLst>
              <a:gd name="adj1" fmla="val 10108"/>
              <a:gd name="adj2" fmla="val 1011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עמוד במקומך תור אחד </a:t>
            </a:r>
            <a:r>
              <a:rPr lang="he-IL" dirty="0" smtClean="0"/>
              <a:t>כדי להצטער על כך שהגאונות אינה בארץ ישראל</a:t>
            </a:r>
            <a:endParaRPr lang="he-IL" dirty="0"/>
          </a:p>
        </p:txBody>
      </p:sp>
      <p:sp>
        <p:nvSpPr>
          <p:cNvPr id="99" name="הסבר ענן 98"/>
          <p:cNvSpPr/>
          <p:nvPr/>
        </p:nvSpPr>
        <p:spPr>
          <a:xfrm>
            <a:off x="2694729" y="1709414"/>
            <a:ext cx="2935567" cy="2378004"/>
          </a:xfrm>
          <a:prstGeom prst="cloudCallout">
            <a:avLst>
              <a:gd name="adj1" fmla="val -23377"/>
              <a:gd name="adj2" fmla="val 12280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2"/>
                </a:solidFill>
              </a:rPr>
              <a:t>התקדם שני צעדים אל סימן השאלה וענה על השאלה</a:t>
            </a:r>
          </a:p>
          <a:p>
            <a:pPr algn="ctr"/>
            <a:r>
              <a:rPr lang="he-IL" dirty="0" smtClean="0">
                <a:solidFill>
                  <a:schemeClr val="tx2"/>
                </a:solidFill>
              </a:rPr>
              <a:t>כמו בבית המדרש של </a:t>
            </a:r>
            <a:r>
              <a:rPr lang="he-IL" dirty="0" smtClean="0">
                <a:solidFill>
                  <a:schemeClr val="tx2"/>
                </a:solidFill>
              </a:rPr>
              <a:t>הגאונים</a:t>
            </a:r>
            <a:endParaRPr lang="he-IL" dirty="0">
              <a:solidFill>
                <a:schemeClr val="tx2"/>
              </a:solidFill>
            </a:endParaRPr>
          </a:p>
        </p:txBody>
      </p:sp>
      <p:sp>
        <p:nvSpPr>
          <p:cNvPr id="100" name="הסבר מלבני 99"/>
          <p:cNvSpPr/>
          <p:nvPr/>
        </p:nvSpPr>
        <p:spPr>
          <a:xfrm>
            <a:off x="1928439" y="2204864"/>
            <a:ext cx="3874917" cy="2141626"/>
          </a:xfrm>
          <a:prstGeom prst="wedgeRectCallout">
            <a:avLst>
              <a:gd name="adj1" fmla="val -33812"/>
              <a:gd name="adj2" fmla="val 12868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tx2"/>
                </a:solidFill>
              </a:rPr>
              <a:t>מי </a:t>
            </a:r>
            <a:r>
              <a:rPr lang="he-IL" sz="4400" dirty="0" smtClean="0">
                <a:solidFill>
                  <a:schemeClr val="tx2"/>
                </a:solidFill>
              </a:rPr>
              <a:t>היה בוסתנאי</a:t>
            </a:r>
            <a:endParaRPr lang="he-IL" sz="4400" dirty="0">
              <a:solidFill>
                <a:schemeClr val="tx2"/>
              </a:solidFill>
            </a:endParaRPr>
          </a:p>
        </p:txBody>
      </p:sp>
      <p:sp>
        <p:nvSpPr>
          <p:cNvPr id="111" name="הסבר ענן 110"/>
          <p:cNvSpPr/>
          <p:nvPr/>
        </p:nvSpPr>
        <p:spPr>
          <a:xfrm>
            <a:off x="3918404" y="2147884"/>
            <a:ext cx="2935567" cy="2378004"/>
          </a:xfrm>
          <a:prstGeom prst="cloudCallout">
            <a:avLst>
              <a:gd name="adj1" fmla="val -125780"/>
              <a:gd name="adj2" fmla="val 117037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2"/>
                </a:solidFill>
              </a:rPr>
              <a:t>חזור לסימן השאלה האחרון וענה על השאלה</a:t>
            </a:r>
            <a:endParaRPr lang="he-IL" dirty="0">
              <a:solidFill>
                <a:schemeClr val="tx2"/>
              </a:solidFill>
            </a:endParaRPr>
          </a:p>
        </p:txBody>
      </p:sp>
      <p:sp>
        <p:nvSpPr>
          <p:cNvPr id="112" name="הסבר מלבני 111"/>
          <p:cNvSpPr/>
          <p:nvPr/>
        </p:nvSpPr>
        <p:spPr>
          <a:xfrm>
            <a:off x="2561783" y="2722425"/>
            <a:ext cx="3874917" cy="2141626"/>
          </a:xfrm>
          <a:prstGeom prst="wedgeRectCallout">
            <a:avLst>
              <a:gd name="adj1" fmla="val -84842"/>
              <a:gd name="adj2" fmla="val 747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bg1"/>
                </a:solidFill>
              </a:rPr>
              <a:t>איזה ספר חיבר רב </a:t>
            </a:r>
            <a:r>
              <a:rPr lang="he-IL" sz="4400" dirty="0" err="1" smtClean="0">
                <a:solidFill>
                  <a:schemeClr val="bg1"/>
                </a:solidFill>
              </a:rPr>
              <a:t>יהודאי</a:t>
            </a:r>
            <a:r>
              <a:rPr lang="he-IL" sz="4400" dirty="0" smtClean="0">
                <a:solidFill>
                  <a:schemeClr val="bg1"/>
                </a:solidFill>
              </a:rPr>
              <a:t> גאון</a:t>
            </a:r>
            <a:endParaRPr lang="he-IL" sz="4400" dirty="0">
              <a:solidFill>
                <a:schemeClr val="bg1"/>
              </a:solidFill>
            </a:endParaRPr>
          </a:p>
        </p:txBody>
      </p:sp>
      <p:sp>
        <p:nvSpPr>
          <p:cNvPr id="113" name="הסבר ענן 112"/>
          <p:cNvSpPr/>
          <p:nvPr/>
        </p:nvSpPr>
        <p:spPr>
          <a:xfrm>
            <a:off x="4070804" y="2300284"/>
            <a:ext cx="2935567" cy="2378004"/>
          </a:xfrm>
          <a:prstGeom prst="cloudCallout">
            <a:avLst>
              <a:gd name="adj1" fmla="val -145638"/>
              <a:gd name="adj2" fmla="val 19945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2"/>
                </a:solidFill>
              </a:rPr>
              <a:t>התקדם 7 צעדים – הגעת </a:t>
            </a:r>
            <a:r>
              <a:rPr lang="he-IL" dirty="0" smtClean="0">
                <a:solidFill>
                  <a:schemeClr val="tx2"/>
                </a:solidFill>
              </a:rPr>
              <a:t>לסיום התקופה ואתה </a:t>
            </a:r>
            <a:r>
              <a:rPr lang="he-IL" dirty="0" smtClean="0">
                <a:solidFill>
                  <a:schemeClr val="tx2"/>
                </a:solidFill>
              </a:rPr>
              <a:t>יכול לעבור לשלב הבא</a:t>
            </a:r>
            <a:endParaRPr lang="he-IL" dirty="0">
              <a:solidFill>
                <a:schemeClr val="tx2"/>
              </a:solidFill>
            </a:endParaRPr>
          </a:p>
        </p:txBody>
      </p:sp>
      <p:sp>
        <p:nvSpPr>
          <p:cNvPr id="114" name="הסבר מלבני 113"/>
          <p:cNvSpPr/>
          <p:nvPr/>
        </p:nvSpPr>
        <p:spPr>
          <a:xfrm>
            <a:off x="2714183" y="2874825"/>
            <a:ext cx="3874917" cy="2141626"/>
          </a:xfrm>
          <a:prstGeom prst="wedgeRectCallout">
            <a:avLst>
              <a:gd name="adj1" fmla="val -93396"/>
              <a:gd name="adj2" fmla="val -447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bg1"/>
                </a:solidFill>
              </a:rPr>
              <a:t>מה תפקידו של ריש גלותא</a:t>
            </a:r>
            <a:endParaRPr lang="he-IL" sz="4400" dirty="0">
              <a:solidFill>
                <a:schemeClr val="bg1"/>
              </a:solidFill>
            </a:endParaRPr>
          </a:p>
        </p:txBody>
      </p:sp>
      <p:sp>
        <p:nvSpPr>
          <p:cNvPr id="115" name="הסבר ענן 114"/>
          <p:cNvSpPr/>
          <p:nvPr/>
        </p:nvSpPr>
        <p:spPr>
          <a:xfrm>
            <a:off x="4223204" y="2452684"/>
            <a:ext cx="2935567" cy="2378004"/>
          </a:xfrm>
          <a:prstGeom prst="cloudCallout">
            <a:avLst>
              <a:gd name="adj1" fmla="val -156930"/>
              <a:gd name="adj2" fmla="val -58882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2"/>
                </a:solidFill>
              </a:rPr>
              <a:t>תגיד שמות של ערים בבבל שם למדו </a:t>
            </a:r>
            <a:r>
              <a:rPr lang="he-IL" dirty="0" smtClean="0">
                <a:solidFill>
                  <a:schemeClr val="tx2"/>
                </a:solidFill>
              </a:rPr>
              <a:t>הגאונים</a:t>
            </a:r>
            <a:endParaRPr lang="he-IL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012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0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0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0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2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4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4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76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8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00" dur="2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2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2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34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44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56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6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</p:childTnLst>
        </p:cTn>
      </p:par>
    </p:tnLst>
    <p:bldLst>
      <p:bldP spid="101" grpId="0" animBg="1"/>
      <p:bldP spid="101" grpId="1" animBg="1"/>
      <p:bldP spid="103" grpId="0" animBg="1"/>
      <p:bldP spid="103" grpId="1" animBg="1"/>
      <p:bldP spid="107" grpId="0" animBg="1"/>
      <p:bldP spid="107" grpId="1" animBg="1"/>
      <p:bldP spid="63" grpId="0" animBg="1"/>
      <p:bldP spid="63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96" grpId="0" animBg="1"/>
      <p:bldP spid="96" grpId="1" animBg="1"/>
      <p:bldP spid="99" grpId="0" animBg="1"/>
      <p:bldP spid="99" grpId="1" animBg="1"/>
      <p:bldP spid="100" grpId="0" animBg="1"/>
      <p:bldP spid="10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מלבן 61">
            <a:hlinkClick r:id="rId2" action="ppaction://hlinksldjump"/>
          </p:cNvPr>
          <p:cNvSpPr/>
          <p:nvPr/>
        </p:nvSpPr>
        <p:spPr>
          <a:xfrm>
            <a:off x="-36512" y="-27384"/>
            <a:ext cx="9160936" cy="6858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טרפז 4">
            <a:hlinkClick r:id="rId2" action="ppaction://hlinksldjump"/>
          </p:cNvPr>
          <p:cNvSpPr/>
          <p:nvPr/>
        </p:nvSpPr>
        <p:spPr>
          <a:xfrm rot="15672138">
            <a:off x="7897950" y="1782632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טרפז 5">
            <a:hlinkClick r:id="rId2" action="ppaction://hlinksldjump"/>
          </p:cNvPr>
          <p:cNvSpPr/>
          <p:nvPr/>
        </p:nvSpPr>
        <p:spPr>
          <a:xfrm rot="14820170">
            <a:off x="7772791" y="1356280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טרפז 6">
            <a:hlinkClick r:id="rId2" action="ppaction://hlinksldjump"/>
          </p:cNvPr>
          <p:cNvSpPr/>
          <p:nvPr/>
        </p:nvSpPr>
        <p:spPr>
          <a:xfrm rot="16719393">
            <a:off x="7883016" y="2209342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טרפז 8">
            <a:hlinkClick r:id="rId2" action="ppaction://hlinksldjump"/>
          </p:cNvPr>
          <p:cNvSpPr/>
          <p:nvPr/>
        </p:nvSpPr>
        <p:spPr>
          <a:xfrm rot="4311058">
            <a:off x="7840531" y="3470177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טרפז 9">
            <a:hlinkClick r:id="rId2" action="ppaction://hlinksldjump"/>
          </p:cNvPr>
          <p:cNvSpPr/>
          <p:nvPr/>
        </p:nvSpPr>
        <p:spPr>
          <a:xfrm rot="5198628">
            <a:off x="7762095" y="3049387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טרפז 10">
            <a:hlinkClick r:id="rId2" action="ppaction://hlinksldjump"/>
          </p:cNvPr>
          <p:cNvSpPr/>
          <p:nvPr/>
        </p:nvSpPr>
        <p:spPr>
          <a:xfrm rot="3162386">
            <a:off x="8014185" y="3876026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טרפז 12">
            <a:hlinkClick r:id="rId2" action="ppaction://hlinksldjump"/>
          </p:cNvPr>
          <p:cNvSpPr/>
          <p:nvPr/>
        </p:nvSpPr>
        <p:spPr>
          <a:xfrm rot="15672138">
            <a:off x="8585718" y="5050535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טרפז 13">
            <a:hlinkClick r:id="rId2" action="ppaction://hlinksldjump"/>
          </p:cNvPr>
          <p:cNvSpPr/>
          <p:nvPr/>
        </p:nvSpPr>
        <p:spPr>
          <a:xfrm rot="14820170">
            <a:off x="8460559" y="4624183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טרפז 15">
            <a:hlinkClick r:id="rId2" action="ppaction://hlinksldjump"/>
          </p:cNvPr>
          <p:cNvSpPr/>
          <p:nvPr/>
        </p:nvSpPr>
        <p:spPr>
          <a:xfrm rot="13853327">
            <a:off x="504155" y="1114398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טרפז 17">
            <a:hlinkClick r:id="rId2" action="ppaction://hlinksldjump"/>
          </p:cNvPr>
          <p:cNvSpPr/>
          <p:nvPr/>
        </p:nvSpPr>
        <p:spPr>
          <a:xfrm rot="14820170">
            <a:off x="752618" y="1489950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טרפז 18">
            <a:hlinkClick r:id="rId2" action="ppaction://hlinksldjump"/>
          </p:cNvPr>
          <p:cNvSpPr/>
          <p:nvPr/>
        </p:nvSpPr>
        <p:spPr>
          <a:xfrm rot="16719393">
            <a:off x="862843" y="2343012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2" name="טרפז 21">
            <a:hlinkClick r:id="rId2" action="ppaction://hlinksldjump"/>
          </p:cNvPr>
          <p:cNvSpPr/>
          <p:nvPr/>
        </p:nvSpPr>
        <p:spPr>
          <a:xfrm rot="5198628">
            <a:off x="741922" y="3183057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טרפז 22">
            <a:hlinkClick r:id="rId3" action="ppaction://hlinksldjump"/>
          </p:cNvPr>
          <p:cNvSpPr/>
          <p:nvPr/>
        </p:nvSpPr>
        <p:spPr>
          <a:xfrm rot="3162386">
            <a:off x="237321" y="825200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700" dirty="0" smtClean="0"/>
              <a:t>עבור לשלב הבא</a:t>
            </a:r>
            <a:endParaRPr lang="he-IL" sz="700" dirty="0"/>
          </a:p>
        </p:txBody>
      </p:sp>
      <p:sp>
        <p:nvSpPr>
          <p:cNvPr id="24" name="טרפז 23">
            <a:hlinkClick r:id="rId2" action="ppaction://hlinksldjump"/>
          </p:cNvPr>
          <p:cNvSpPr/>
          <p:nvPr/>
        </p:nvSpPr>
        <p:spPr>
          <a:xfrm rot="15335640">
            <a:off x="881330" y="4058458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5" name="טרפז 24">
            <a:hlinkClick r:id="rId2" action="ppaction://hlinksldjump"/>
          </p:cNvPr>
          <p:cNvSpPr/>
          <p:nvPr/>
        </p:nvSpPr>
        <p:spPr>
          <a:xfrm rot="17132524">
            <a:off x="897147" y="4827440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6" name="טרפז 25">
            <a:hlinkClick r:id="rId2" action="ppaction://hlinksldjump"/>
          </p:cNvPr>
          <p:cNvSpPr/>
          <p:nvPr/>
        </p:nvSpPr>
        <p:spPr>
          <a:xfrm rot="16545952">
            <a:off x="903043" y="4454980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7" name="טרפז 26">
            <a:hlinkClick r:id="rId2" action="ppaction://hlinksldjump"/>
          </p:cNvPr>
          <p:cNvSpPr/>
          <p:nvPr/>
        </p:nvSpPr>
        <p:spPr>
          <a:xfrm rot="4324591">
            <a:off x="816258" y="5477613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8" name="טרפז 27">
            <a:hlinkClick r:id="rId2" action="ppaction://hlinksldjump"/>
          </p:cNvPr>
          <p:cNvSpPr/>
          <p:nvPr/>
        </p:nvSpPr>
        <p:spPr>
          <a:xfrm rot="9503108">
            <a:off x="2344832" y="354027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9" name="טרפז 28">
            <a:hlinkClick r:id="rId2" action="ppaction://hlinksldjump"/>
          </p:cNvPr>
          <p:cNvSpPr/>
          <p:nvPr/>
        </p:nvSpPr>
        <p:spPr>
          <a:xfrm rot="11321919">
            <a:off x="3209018" y="239306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0" name="טרפז 29">
            <a:hlinkClick r:id="rId2" action="ppaction://hlinksldjump"/>
          </p:cNvPr>
          <p:cNvSpPr/>
          <p:nvPr/>
        </p:nvSpPr>
        <p:spPr>
          <a:xfrm rot="10469951">
            <a:off x="2770975" y="227336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1" name="טרפז 30">
            <a:hlinkClick r:id="rId2" action="ppaction://hlinksldjump"/>
          </p:cNvPr>
          <p:cNvSpPr/>
          <p:nvPr/>
        </p:nvSpPr>
        <p:spPr>
          <a:xfrm rot="12369174">
            <a:off x="3634244" y="370987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2" name="טרפז 31">
            <a:hlinkClick r:id="rId2" action="ppaction://hlinksldjump"/>
          </p:cNvPr>
          <p:cNvSpPr/>
          <p:nvPr/>
        </p:nvSpPr>
        <p:spPr>
          <a:xfrm rot="1577622">
            <a:off x="4040614" y="562141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3" name="טרפז 32">
            <a:hlinkClick r:id="rId2" action="ppaction://hlinksldjump"/>
          </p:cNvPr>
          <p:cNvSpPr/>
          <p:nvPr/>
        </p:nvSpPr>
        <p:spPr>
          <a:xfrm rot="21560839">
            <a:off x="4986010" y="740747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5" name="טרפז 34">
            <a:hlinkClick r:id="rId2" action="ppaction://hlinksldjump"/>
          </p:cNvPr>
          <p:cNvSpPr/>
          <p:nvPr/>
        </p:nvSpPr>
        <p:spPr>
          <a:xfrm rot="20412167">
            <a:off x="5425445" y="689025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6" name="טרפז 35">
            <a:hlinkClick r:id="rId2" action="ppaction://hlinksldjump"/>
          </p:cNvPr>
          <p:cNvSpPr/>
          <p:nvPr/>
        </p:nvSpPr>
        <p:spPr>
          <a:xfrm rot="9978228">
            <a:off x="5806218" y="592498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8" name="טרפז 37">
            <a:hlinkClick r:id="rId2" action="ppaction://hlinksldjump"/>
          </p:cNvPr>
          <p:cNvSpPr/>
          <p:nvPr/>
        </p:nvSpPr>
        <p:spPr>
          <a:xfrm rot="11073094">
            <a:off x="6275693" y="501454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9" name="טרפז 38">
            <a:hlinkClick r:id="rId2" action="ppaction://hlinksldjump"/>
          </p:cNvPr>
          <p:cNvSpPr/>
          <p:nvPr/>
        </p:nvSpPr>
        <p:spPr>
          <a:xfrm rot="12369174">
            <a:off x="7106621" y="720651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0" name="טרפז 39">
            <a:hlinkClick r:id="rId2" action="ppaction://hlinksldjump"/>
          </p:cNvPr>
          <p:cNvSpPr/>
          <p:nvPr/>
        </p:nvSpPr>
        <p:spPr>
          <a:xfrm rot="9503108">
            <a:off x="2805402" y="5789090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1" name="טרפז 40">
            <a:hlinkClick r:id="rId2" action="ppaction://hlinksldjump"/>
          </p:cNvPr>
          <p:cNvSpPr/>
          <p:nvPr/>
        </p:nvSpPr>
        <p:spPr>
          <a:xfrm rot="11321919">
            <a:off x="3669588" y="5674369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3" name="טרפז 42">
            <a:hlinkClick r:id="rId2" action="ppaction://hlinksldjump"/>
          </p:cNvPr>
          <p:cNvSpPr/>
          <p:nvPr/>
        </p:nvSpPr>
        <p:spPr>
          <a:xfrm rot="12369174">
            <a:off x="4094814" y="5806050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5" name="טרפז 44">
            <a:hlinkClick r:id="rId2" action="ppaction://hlinksldjump"/>
          </p:cNvPr>
          <p:cNvSpPr/>
          <p:nvPr/>
        </p:nvSpPr>
        <p:spPr>
          <a:xfrm rot="21560839">
            <a:off x="5446580" y="6175810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6" name="טרפז 45">
            <a:hlinkClick r:id="rId2" action="ppaction://hlinksldjump"/>
          </p:cNvPr>
          <p:cNvSpPr/>
          <p:nvPr/>
        </p:nvSpPr>
        <p:spPr>
          <a:xfrm rot="848409">
            <a:off x="4972341" y="6146924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7" name="טרפז 46">
            <a:hlinkClick r:id="rId2" action="ppaction://hlinksldjump"/>
          </p:cNvPr>
          <p:cNvSpPr/>
          <p:nvPr/>
        </p:nvSpPr>
        <p:spPr>
          <a:xfrm rot="20412167">
            <a:off x="5886015" y="6124088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8" name="טרפז 47">
            <a:hlinkClick r:id="rId2" action="ppaction://hlinksldjump"/>
          </p:cNvPr>
          <p:cNvSpPr/>
          <p:nvPr/>
        </p:nvSpPr>
        <p:spPr>
          <a:xfrm rot="9978228">
            <a:off x="6266788" y="6027561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9" name="טרפז 48">
            <a:hlinkClick r:id="rId2" action="ppaction://hlinksldjump"/>
          </p:cNvPr>
          <p:cNvSpPr/>
          <p:nvPr/>
        </p:nvSpPr>
        <p:spPr>
          <a:xfrm rot="11981095">
            <a:off x="7182523" y="5973264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1" name="טרפז 50">
            <a:hlinkClick r:id="rId2" action="ppaction://hlinksldjump"/>
          </p:cNvPr>
          <p:cNvSpPr/>
          <p:nvPr/>
        </p:nvSpPr>
        <p:spPr>
          <a:xfrm rot="12369174">
            <a:off x="7567191" y="6155714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2" name="טרפז 51">
            <a:hlinkClick r:id="rId2" action="ppaction://hlinksldjump"/>
          </p:cNvPr>
          <p:cNvSpPr/>
          <p:nvPr/>
        </p:nvSpPr>
        <p:spPr>
          <a:xfrm rot="159168">
            <a:off x="7906805" y="6190912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3" name="טרפז 52">
            <a:hlinkClick r:id="rId2" action="ppaction://hlinksldjump"/>
          </p:cNvPr>
          <p:cNvSpPr/>
          <p:nvPr/>
        </p:nvSpPr>
        <p:spPr>
          <a:xfrm rot="17741624">
            <a:off x="8487653" y="5885324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4" name="טרפז 53">
            <a:hlinkClick r:id="rId2" action="ppaction://hlinksldjump"/>
          </p:cNvPr>
          <p:cNvSpPr/>
          <p:nvPr/>
        </p:nvSpPr>
        <p:spPr>
          <a:xfrm rot="19997894">
            <a:off x="8244346" y="6140317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5" name="טרפז 54">
            <a:hlinkClick r:id="rId2" action="ppaction://hlinksldjump"/>
          </p:cNvPr>
          <p:cNvSpPr/>
          <p:nvPr/>
        </p:nvSpPr>
        <p:spPr>
          <a:xfrm rot="20545850">
            <a:off x="2099078" y="6124088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7" name="טרפז 56">
            <a:hlinkClick r:id="rId2" action="ppaction://hlinksldjump"/>
          </p:cNvPr>
          <p:cNvSpPr/>
          <p:nvPr/>
        </p:nvSpPr>
        <p:spPr>
          <a:xfrm rot="21593105">
            <a:off x="1676411" y="6173462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9" name="טרפז 58">
            <a:hlinkClick r:id="rId2" action="ppaction://hlinksldjump"/>
          </p:cNvPr>
          <p:cNvSpPr/>
          <p:nvPr/>
        </p:nvSpPr>
        <p:spPr>
          <a:xfrm rot="3307494">
            <a:off x="998048" y="5872184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65" name="קבוצה 64"/>
          <p:cNvGrpSpPr/>
          <p:nvPr/>
        </p:nvGrpSpPr>
        <p:grpSpPr>
          <a:xfrm>
            <a:off x="7777203" y="2636912"/>
            <a:ext cx="576064" cy="584775"/>
            <a:chOff x="7777203" y="2636912"/>
            <a:chExt cx="576064" cy="584775"/>
          </a:xfrm>
        </p:grpSpPr>
        <p:sp>
          <p:nvSpPr>
            <p:cNvPr id="8" name="טרפז 7"/>
            <p:cNvSpPr/>
            <p:nvPr/>
          </p:nvSpPr>
          <p:spPr>
            <a:xfrm rot="5927841">
              <a:off x="7813207" y="2641995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884368" y="2636912"/>
              <a:ext cx="288032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</a:rPr>
                <a:t>!</a:t>
              </a:r>
              <a:endParaRPr lang="he-IL" sz="3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7" name="קבוצה 66"/>
          <p:cNvGrpSpPr/>
          <p:nvPr/>
        </p:nvGrpSpPr>
        <p:grpSpPr>
          <a:xfrm>
            <a:off x="4449042" y="711861"/>
            <a:ext cx="566785" cy="598743"/>
            <a:chOff x="4449042" y="711861"/>
            <a:chExt cx="566785" cy="598743"/>
          </a:xfrm>
        </p:grpSpPr>
        <p:sp>
          <p:nvSpPr>
            <p:cNvPr id="34" name="טרפז 33"/>
            <p:cNvSpPr/>
            <p:nvPr/>
          </p:nvSpPr>
          <p:spPr>
            <a:xfrm rot="848409">
              <a:off x="4511771" y="711861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449042" y="787384"/>
              <a:ext cx="533703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?</a:t>
              </a:r>
              <a:endParaRPr lang="he-IL" sz="2800" dirty="0"/>
            </a:p>
          </p:txBody>
        </p:sp>
      </p:grpSp>
      <p:grpSp>
        <p:nvGrpSpPr>
          <p:cNvPr id="69" name="קבוצה 68"/>
          <p:cNvGrpSpPr/>
          <p:nvPr/>
        </p:nvGrpSpPr>
        <p:grpSpPr>
          <a:xfrm>
            <a:off x="6623800" y="548680"/>
            <a:ext cx="602209" cy="576064"/>
            <a:chOff x="6623800" y="538201"/>
            <a:chExt cx="602209" cy="576064"/>
          </a:xfrm>
        </p:grpSpPr>
        <p:sp>
          <p:nvSpPr>
            <p:cNvPr id="37" name="טרפז 36"/>
            <p:cNvSpPr/>
            <p:nvPr/>
          </p:nvSpPr>
          <p:spPr>
            <a:xfrm rot="11981095">
              <a:off x="6721953" y="538201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623800" y="573390"/>
              <a:ext cx="47642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!</a:t>
              </a:r>
              <a:endParaRPr lang="he-IL" sz="2800" dirty="0"/>
            </a:p>
          </p:txBody>
        </p:sp>
      </p:grpSp>
      <p:grpSp>
        <p:nvGrpSpPr>
          <p:cNvPr id="71" name="קבוצה 70"/>
          <p:cNvGrpSpPr/>
          <p:nvPr/>
        </p:nvGrpSpPr>
        <p:grpSpPr>
          <a:xfrm>
            <a:off x="8534780" y="5513249"/>
            <a:ext cx="576064" cy="515497"/>
            <a:chOff x="8534780" y="5513249"/>
            <a:chExt cx="576064" cy="515497"/>
          </a:xfrm>
        </p:grpSpPr>
        <p:sp>
          <p:nvSpPr>
            <p:cNvPr id="15" name="טרפז 14"/>
            <p:cNvSpPr/>
            <p:nvPr/>
          </p:nvSpPr>
          <p:spPr>
            <a:xfrm rot="16719393">
              <a:off x="8570784" y="5477245"/>
              <a:ext cx="504056" cy="576064"/>
            </a:xfrm>
            <a:prstGeom prst="trapezoid">
              <a:avLst>
                <a:gd name="adj" fmla="val 15343"/>
              </a:avLst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8712587" y="5567081"/>
              <a:ext cx="348708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400" dirty="0" smtClean="0"/>
                <a:t>?</a:t>
              </a:r>
              <a:endParaRPr lang="he-IL" sz="2400" dirty="0"/>
            </a:p>
          </p:txBody>
        </p:sp>
      </p:grpSp>
      <p:grpSp>
        <p:nvGrpSpPr>
          <p:cNvPr id="73" name="קבוצה 72"/>
          <p:cNvGrpSpPr/>
          <p:nvPr/>
        </p:nvGrpSpPr>
        <p:grpSpPr>
          <a:xfrm>
            <a:off x="6736263" y="5936517"/>
            <a:ext cx="504056" cy="576064"/>
            <a:chOff x="6736263" y="5936517"/>
            <a:chExt cx="504056" cy="576064"/>
          </a:xfrm>
        </p:grpSpPr>
        <p:sp>
          <p:nvSpPr>
            <p:cNvPr id="50" name="טרפז 49"/>
            <p:cNvSpPr/>
            <p:nvPr/>
          </p:nvSpPr>
          <p:spPr>
            <a:xfrm rot="11073094">
              <a:off x="6736263" y="5936517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6750836" y="6015696"/>
              <a:ext cx="44629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400" dirty="0" smtClean="0"/>
                <a:t>?</a:t>
              </a:r>
              <a:endParaRPr lang="he-IL" sz="2400" dirty="0"/>
            </a:p>
          </p:txBody>
        </p:sp>
      </p:grpSp>
      <p:grpSp>
        <p:nvGrpSpPr>
          <p:cNvPr id="86" name="קבוצה 85"/>
          <p:cNvGrpSpPr/>
          <p:nvPr/>
        </p:nvGrpSpPr>
        <p:grpSpPr>
          <a:xfrm>
            <a:off x="4501184" y="5997204"/>
            <a:ext cx="504056" cy="576064"/>
            <a:chOff x="4501184" y="5997204"/>
            <a:chExt cx="504056" cy="576064"/>
          </a:xfrm>
        </p:grpSpPr>
        <p:sp>
          <p:nvSpPr>
            <p:cNvPr id="44" name="טרפז 43"/>
            <p:cNvSpPr/>
            <p:nvPr/>
          </p:nvSpPr>
          <p:spPr>
            <a:xfrm rot="1577622">
              <a:off x="4501184" y="5997204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646185" y="6028746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>
                  <a:solidFill>
                    <a:schemeClr val="bg1"/>
                  </a:solidFill>
                </a:rPr>
                <a:t>!</a:t>
              </a:r>
              <a:endParaRPr lang="he-IL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5" name="קבוצה 84"/>
          <p:cNvGrpSpPr/>
          <p:nvPr/>
        </p:nvGrpSpPr>
        <p:grpSpPr>
          <a:xfrm>
            <a:off x="8227527" y="4234666"/>
            <a:ext cx="576064" cy="531212"/>
            <a:chOff x="8227527" y="4234666"/>
            <a:chExt cx="576064" cy="531212"/>
          </a:xfrm>
        </p:grpSpPr>
        <p:sp>
          <p:nvSpPr>
            <p:cNvPr id="12" name="טרפז 11"/>
            <p:cNvSpPr/>
            <p:nvPr/>
          </p:nvSpPr>
          <p:spPr>
            <a:xfrm rot="14328447">
              <a:off x="8263531" y="4225818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8323209" y="4234666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>
                  <a:solidFill>
                    <a:schemeClr val="bg1"/>
                  </a:solidFill>
                </a:rPr>
                <a:t>?</a:t>
              </a:r>
              <a:endParaRPr lang="he-IL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3" name="קבוצה 92"/>
          <p:cNvGrpSpPr/>
          <p:nvPr/>
        </p:nvGrpSpPr>
        <p:grpSpPr>
          <a:xfrm>
            <a:off x="841773" y="1943254"/>
            <a:ext cx="576064" cy="523220"/>
            <a:chOff x="841773" y="1943254"/>
            <a:chExt cx="576064" cy="523220"/>
          </a:xfrm>
        </p:grpSpPr>
        <p:sp>
          <p:nvSpPr>
            <p:cNvPr id="17" name="טרפז 16"/>
            <p:cNvSpPr/>
            <p:nvPr/>
          </p:nvSpPr>
          <p:spPr>
            <a:xfrm rot="15672138">
              <a:off x="877777" y="1916302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022083" y="1943254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!</a:t>
              </a:r>
              <a:endParaRPr lang="he-IL" sz="2800" dirty="0"/>
            </a:p>
          </p:txBody>
        </p:sp>
      </p:grpSp>
      <p:grpSp>
        <p:nvGrpSpPr>
          <p:cNvPr id="92" name="קבוצה 91"/>
          <p:cNvGrpSpPr/>
          <p:nvPr/>
        </p:nvGrpSpPr>
        <p:grpSpPr>
          <a:xfrm>
            <a:off x="757030" y="2789884"/>
            <a:ext cx="576064" cy="525841"/>
            <a:chOff x="757030" y="2789884"/>
            <a:chExt cx="576064" cy="525841"/>
          </a:xfrm>
        </p:grpSpPr>
        <p:sp>
          <p:nvSpPr>
            <p:cNvPr id="20" name="טרפז 19"/>
            <p:cNvSpPr/>
            <p:nvPr/>
          </p:nvSpPr>
          <p:spPr>
            <a:xfrm rot="5927841">
              <a:off x="793034" y="2775665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843176" y="2789884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>
                  <a:solidFill>
                    <a:schemeClr val="bg1"/>
                  </a:solidFill>
                </a:rPr>
                <a:t>?</a:t>
              </a:r>
              <a:endParaRPr lang="he-IL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1" name="קבוצה 90"/>
          <p:cNvGrpSpPr/>
          <p:nvPr/>
        </p:nvGrpSpPr>
        <p:grpSpPr>
          <a:xfrm>
            <a:off x="784354" y="3639851"/>
            <a:ext cx="576064" cy="524207"/>
            <a:chOff x="784354" y="3639851"/>
            <a:chExt cx="576064" cy="524207"/>
          </a:xfrm>
        </p:grpSpPr>
        <p:sp>
          <p:nvSpPr>
            <p:cNvPr id="21" name="טרפז 20"/>
            <p:cNvSpPr/>
            <p:nvPr/>
          </p:nvSpPr>
          <p:spPr>
            <a:xfrm rot="4311058">
              <a:off x="820358" y="3603847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887683" y="3640838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!</a:t>
              </a:r>
              <a:endParaRPr lang="he-IL" sz="2800" dirty="0"/>
            </a:p>
          </p:txBody>
        </p:sp>
      </p:grpSp>
      <p:grpSp>
        <p:nvGrpSpPr>
          <p:cNvPr id="84" name="קבוצה 83"/>
          <p:cNvGrpSpPr/>
          <p:nvPr/>
        </p:nvGrpSpPr>
        <p:grpSpPr>
          <a:xfrm>
            <a:off x="7488324" y="958436"/>
            <a:ext cx="576064" cy="562352"/>
            <a:chOff x="7488324" y="958436"/>
            <a:chExt cx="576064" cy="562352"/>
          </a:xfrm>
        </p:grpSpPr>
        <p:sp>
          <p:nvSpPr>
            <p:cNvPr id="4" name="טרפז 3"/>
            <p:cNvSpPr/>
            <p:nvPr/>
          </p:nvSpPr>
          <p:spPr>
            <a:xfrm rot="13853327">
              <a:off x="7524328" y="980728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7597168" y="958436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>
                  <a:solidFill>
                    <a:schemeClr val="bg1"/>
                  </a:solidFill>
                </a:rPr>
                <a:t>?</a:t>
              </a:r>
              <a:endParaRPr lang="he-IL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9" name="קבוצה 88"/>
          <p:cNvGrpSpPr/>
          <p:nvPr/>
        </p:nvGrpSpPr>
        <p:grpSpPr>
          <a:xfrm>
            <a:off x="1291176" y="6094832"/>
            <a:ext cx="504056" cy="634974"/>
            <a:chOff x="1291176" y="6094832"/>
            <a:chExt cx="504056" cy="634974"/>
          </a:xfrm>
        </p:grpSpPr>
        <p:sp>
          <p:nvSpPr>
            <p:cNvPr id="58" name="טרפז 57"/>
            <p:cNvSpPr/>
            <p:nvPr/>
          </p:nvSpPr>
          <p:spPr>
            <a:xfrm rot="1487526">
              <a:off x="1291176" y="6094832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385825" y="6206586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!</a:t>
              </a:r>
              <a:endParaRPr lang="he-IL" sz="2800" dirty="0"/>
            </a:p>
          </p:txBody>
        </p:sp>
      </p:grpSp>
      <p:grpSp>
        <p:nvGrpSpPr>
          <p:cNvPr id="88" name="קבוצה 87"/>
          <p:cNvGrpSpPr/>
          <p:nvPr/>
        </p:nvGrpSpPr>
        <p:grpSpPr>
          <a:xfrm>
            <a:off x="2464994" y="5974697"/>
            <a:ext cx="504056" cy="576064"/>
            <a:chOff x="2464994" y="5974697"/>
            <a:chExt cx="504056" cy="576064"/>
          </a:xfrm>
        </p:grpSpPr>
        <p:sp>
          <p:nvSpPr>
            <p:cNvPr id="56" name="טרפז 55"/>
            <p:cNvSpPr/>
            <p:nvPr/>
          </p:nvSpPr>
          <p:spPr>
            <a:xfrm rot="19693882">
              <a:off x="2464994" y="5974697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2531645" y="5990767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?</a:t>
              </a:r>
              <a:endParaRPr lang="he-IL" sz="2800" dirty="0"/>
            </a:p>
          </p:txBody>
        </p:sp>
      </p:grpSp>
      <p:grpSp>
        <p:nvGrpSpPr>
          <p:cNvPr id="87" name="קבוצה 86"/>
          <p:cNvGrpSpPr/>
          <p:nvPr/>
        </p:nvGrpSpPr>
        <p:grpSpPr>
          <a:xfrm>
            <a:off x="3231545" y="5662399"/>
            <a:ext cx="504056" cy="576064"/>
            <a:chOff x="3231545" y="5662399"/>
            <a:chExt cx="504056" cy="576064"/>
          </a:xfrm>
        </p:grpSpPr>
        <p:sp>
          <p:nvSpPr>
            <p:cNvPr id="42" name="טרפז 41"/>
            <p:cNvSpPr/>
            <p:nvPr/>
          </p:nvSpPr>
          <p:spPr>
            <a:xfrm rot="10469951">
              <a:off x="3231545" y="5662399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3375712" y="5683366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!</a:t>
              </a:r>
              <a:endParaRPr lang="he-IL" sz="2800" dirty="0"/>
            </a:p>
          </p:txBody>
        </p:sp>
      </p:grpSp>
      <p:grpSp>
        <p:nvGrpSpPr>
          <p:cNvPr id="90" name="קבוצה 89"/>
          <p:cNvGrpSpPr/>
          <p:nvPr/>
        </p:nvGrpSpPr>
        <p:grpSpPr>
          <a:xfrm>
            <a:off x="791595" y="5147533"/>
            <a:ext cx="576064" cy="544497"/>
            <a:chOff x="791595" y="5147533"/>
            <a:chExt cx="576064" cy="544497"/>
          </a:xfrm>
        </p:grpSpPr>
        <p:sp>
          <p:nvSpPr>
            <p:cNvPr id="61" name="טרפז 60"/>
            <p:cNvSpPr/>
            <p:nvPr/>
          </p:nvSpPr>
          <p:spPr>
            <a:xfrm rot="6427068">
              <a:off x="827599" y="5151970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843176" y="5147533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>
                  <a:solidFill>
                    <a:schemeClr val="bg1"/>
                  </a:solidFill>
                </a:rPr>
                <a:t>?</a:t>
              </a:r>
              <a:endParaRPr lang="he-IL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116" name="מלבן 115">
            <a:hlinkClick r:id="rId2" action="ppaction://hlinksldjump"/>
          </p:cNvPr>
          <p:cNvSpPr/>
          <p:nvPr/>
        </p:nvSpPr>
        <p:spPr>
          <a:xfrm>
            <a:off x="831226" y="81863"/>
            <a:ext cx="157607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התחלה</a:t>
            </a:r>
            <a:endParaRPr lang="he-IL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7" name="מלבן 116"/>
          <p:cNvSpPr/>
          <p:nvPr/>
        </p:nvSpPr>
        <p:spPr>
          <a:xfrm>
            <a:off x="4106418" y="-243408"/>
            <a:ext cx="50561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תקופת הראשונים</a:t>
            </a:r>
            <a:endParaRPr lang="he-IL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01" name="הסבר מלבני 100"/>
          <p:cNvSpPr/>
          <p:nvPr/>
        </p:nvSpPr>
        <p:spPr>
          <a:xfrm>
            <a:off x="2080839" y="2357264"/>
            <a:ext cx="3874917" cy="2141626"/>
          </a:xfrm>
          <a:prstGeom prst="wedgeRectCallout">
            <a:avLst>
              <a:gd name="adj1" fmla="val 17513"/>
              <a:gd name="adj2" fmla="val -10935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tx2"/>
                </a:solidFill>
              </a:rPr>
              <a:t>היכן נכתב </a:t>
            </a:r>
            <a:r>
              <a:rPr lang="he-IL" sz="4400" dirty="0" smtClean="0">
                <a:solidFill>
                  <a:schemeClr val="tx2"/>
                </a:solidFill>
              </a:rPr>
              <a:t>הספר של </a:t>
            </a:r>
            <a:r>
              <a:rPr lang="he-IL" sz="4400" dirty="0" err="1" smtClean="0">
                <a:solidFill>
                  <a:schemeClr val="tx2"/>
                </a:solidFill>
              </a:rPr>
              <a:t>הרי"ף</a:t>
            </a:r>
            <a:endParaRPr lang="he-IL" sz="4400" dirty="0">
              <a:solidFill>
                <a:schemeClr val="tx2"/>
              </a:solidFill>
            </a:endParaRPr>
          </a:p>
        </p:txBody>
      </p:sp>
      <p:sp>
        <p:nvSpPr>
          <p:cNvPr id="103" name="הסבר ענן 102"/>
          <p:cNvSpPr/>
          <p:nvPr/>
        </p:nvSpPr>
        <p:spPr>
          <a:xfrm>
            <a:off x="3766004" y="1995484"/>
            <a:ext cx="2935567" cy="2378004"/>
          </a:xfrm>
          <a:prstGeom prst="cloudCallout">
            <a:avLst>
              <a:gd name="adj1" fmla="val 56442"/>
              <a:gd name="adj2" fmla="val -91567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2"/>
                </a:solidFill>
              </a:rPr>
              <a:t>התקדם שתי משבצות וענה על השאלה</a:t>
            </a:r>
            <a:endParaRPr lang="he-IL" dirty="0">
              <a:solidFill>
                <a:schemeClr val="tx2"/>
              </a:solidFill>
            </a:endParaRPr>
          </a:p>
        </p:txBody>
      </p:sp>
      <p:sp>
        <p:nvSpPr>
          <p:cNvPr id="107" name="הסבר מלבני 106"/>
          <p:cNvSpPr/>
          <p:nvPr/>
        </p:nvSpPr>
        <p:spPr>
          <a:xfrm>
            <a:off x="2233239" y="2509664"/>
            <a:ext cx="3874917" cy="2141626"/>
          </a:xfrm>
          <a:prstGeom prst="wedgeRectCallout">
            <a:avLst>
              <a:gd name="adj1" fmla="val 90667"/>
              <a:gd name="adj2" fmla="val -1013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bg1"/>
                </a:solidFill>
              </a:rPr>
              <a:t>היכן קבור הרמב"ם</a:t>
            </a:r>
            <a:endParaRPr lang="he-IL" sz="4400" dirty="0">
              <a:solidFill>
                <a:schemeClr val="bg1"/>
              </a:solidFill>
            </a:endParaRPr>
          </a:p>
        </p:txBody>
      </p:sp>
      <p:sp>
        <p:nvSpPr>
          <p:cNvPr id="63" name="הסבר ענן 62"/>
          <p:cNvSpPr/>
          <p:nvPr/>
        </p:nvSpPr>
        <p:spPr>
          <a:xfrm>
            <a:off x="3613604" y="1843084"/>
            <a:ext cx="2935567" cy="2378004"/>
          </a:xfrm>
          <a:prstGeom prst="cloudCallout">
            <a:avLst>
              <a:gd name="adj1" fmla="val 96546"/>
              <a:gd name="adj2" fmla="val -40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חזור </a:t>
            </a:r>
            <a:r>
              <a:rPr lang="he-IL" dirty="0" smtClean="0"/>
              <a:t>7 צעדים </a:t>
            </a:r>
            <a:r>
              <a:rPr lang="he-IL" dirty="0" smtClean="0"/>
              <a:t>– </a:t>
            </a:r>
            <a:r>
              <a:rPr lang="he-IL" dirty="0" smtClean="0"/>
              <a:t>"אם הראשונים כמלאכים אנו כבני אדם"</a:t>
            </a:r>
            <a:endParaRPr lang="he-IL" dirty="0"/>
          </a:p>
        </p:txBody>
      </p:sp>
      <p:sp>
        <p:nvSpPr>
          <p:cNvPr id="108" name="הסבר מלבני 107"/>
          <p:cNvSpPr/>
          <p:nvPr/>
        </p:nvSpPr>
        <p:spPr>
          <a:xfrm>
            <a:off x="2409383" y="2570025"/>
            <a:ext cx="3874917" cy="2141626"/>
          </a:xfrm>
          <a:prstGeom prst="wedgeRectCallout">
            <a:avLst>
              <a:gd name="adj1" fmla="val 104236"/>
              <a:gd name="adj2" fmla="val 379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000" dirty="0" smtClean="0">
                <a:solidFill>
                  <a:schemeClr val="bg1"/>
                </a:solidFill>
              </a:rPr>
              <a:t>מה היה מיוחד בספר יד החזקה של הרמב"ם</a:t>
            </a:r>
            <a:endParaRPr lang="he-IL" sz="4000" dirty="0" smtClean="0">
              <a:solidFill>
                <a:schemeClr val="bg1"/>
              </a:solidFill>
            </a:endParaRPr>
          </a:p>
        </p:txBody>
      </p:sp>
      <p:sp>
        <p:nvSpPr>
          <p:cNvPr id="109" name="הסבר מלבני 108"/>
          <p:cNvSpPr/>
          <p:nvPr/>
        </p:nvSpPr>
        <p:spPr>
          <a:xfrm>
            <a:off x="2538039" y="2814464"/>
            <a:ext cx="3874917" cy="2141626"/>
          </a:xfrm>
          <a:prstGeom prst="wedgeRectCallout">
            <a:avLst>
              <a:gd name="adj1" fmla="val 106891"/>
              <a:gd name="adj2" fmla="val 84916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bg1"/>
                </a:solidFill>
              </a:rPr>
              <a:t>תגידו שמות של חמשה </a:t>
            </a:r>
            <a:r>
              <a:rPr lang="he-IL" sz="4400" dirty="0" smtClean="0">
                <a:solidFill>
                  <a:schemeClr val="bg1"/>
                </a:solidFill>
              </a:rPr>
              <a:t>ראשונים</a:t>
            </a:r>
            <a:endParaRPr lang="he-IL" sz="4400" dirty="0">
              <a:solidFill>
                <a:schemeClr val="bg1"/>
              </a:solidFill>
            </a:endParaRPr>
          </a:p>
        </p:txBody>
      </p:sp>
      <p:sp>
        <p:nvSpPr>
          <p:cNvPr id="110" name="הסבר מלבני 109"/>
          <p:cNvSpPr/>
          <p:nvPr/>
        </p:nvSpPr>
        <p:spPr>
          <a:xfrm>
            <a:off x="2690439" y="2966864"/>
            <a:ext cx="3874917" cy="2141626"/>
          </a:xfrm>
          <a:prstGeom prst="wedgeRectCallout">
            <a:avLst>
              <a:gd name="adj1" fmla="val 62350"/>
              <a:gd name="adj2" fmla="val 9559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tx2"/>
                </a:solidFill>
              </a:rPr>
              <a:t>היכן נכתבו התוספות?</a:t>
            </a:r>
            <a:endParaRPr lang="he-IL" sz="4400" dirty="0">
              <a:solidFill>
                <a:schemeClr val="tx2"/>
              </a:solidFill>
            </a:endParaRPr>
          </a:p>
        </p:txBody>
      </p:sp>
      <p:sp>
        <p:nvSpPr>
          <p:cNvPr id="96" name="הסבר ענן 95"/>
          <p:cNvSpPr/>
          <p:nvPr/>
        </p:nvSpPr>
        <p:spPr>
          <a:xfrm>
            <a:off x="2981258" y="2497451"/>
            <a:ext cx="2935567" cy="2378004"/>
          </a:xfrm>
          <a:prstGeom prst="cloudCallout">
            <a:avLst>
              <a:gd name="adj1" fmla="val 10108"/>
              <a:gd name="adj2" fmla="val 1011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התקדם שלש צעדים למשימה הבאה</a:t>
            </a:r>
            <a:endParaRPr lang="he-IL" dirty="0"/>
          </a:p>
        </p:txBody>
      </p:sp>
      <p:sp>
        <p:nvSpPr>
          <p:cNvPr id="99" name="הסבר ענן 98"/>
          <p:cNvSpPr/>
          <p:nvPr/>
        </p:nvSpPr>
        <p:spPr>
          <a:xfrm>
            <a:off x="2694729" y="1709414"/>
            <a:ext cx="2935567" cy="2378004"/>
          </a:xfrm>
          <a:prstGeom prst="cloudCallout">
            <a:avLst>
              <a:gd name="adj1" fmla="val -23377"/>
              <a:gd name="adj2" fmla="val 12280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2"/>
                </a:solidFill>
              </a:rPr>
              <a:t>עמוד תור במקומך – רש"י עומד להגיע ואתה מתכונן להגעתו</a:t>
            </a:r>
            <a:endParaRPr lang="he-IL" dirty="0">
              <a:solidFill>
                <a:schemeClr val="tx2"/>
              </a:solidFill>
            </a:endParaRPr>
          </a:p>
        </p:txBody>
      </p:sp>
      <p:sp>
        <p:nvSpPr>
          <p:cNvPr id="100" name="הסבר מלבני 99"/>
          <p:cNvSpPr/>
          <p:nvPr/>
        </p:nvSpPr>
        <p:spPr>
          <a:xfrm>
            <a:off x="1928439" y="2204864"/>
            <a:ext cx="3874917" cy="2141626"/>
          </a:xfrm>
          <a:prstGeom prst="wedgeRectCallout">
            <a:avLst>
              <a:gd name="adj1" fmla="val -33812"/>
              <a:gd name="adj2" fmla="val 12868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tx2"/>
                </a:solidFill>
              </a:rPr>
              <a:t>מה ראשי התיבות של </a:t>
            </a:r>
            <a:r>
              <a:rPr lang="he-IL" sz="4400" dirty="0" err="1" smtClean="0">
                <a:solidFill>
                  <a:schemeClr val="tx2"/>
                </a:solidFill>
              </a:rPr>
              <a:t>הריטב"א</a:t>
            </a:r>
            <a:endParaRPr lang="he-IL" sz="4400" dirty="0">
              <a:solidFill>
                <a:schemeClr val="tx2"/>
              </a:solidFill>
            </a:endParaRPr>
          </a:p>
        </p:txBody>
      </p:sp>
      <p:sp>
        <p:nvSpPr>
          <p:cNvPr id="111" name="הסבר ענן 110"/>
          <p:cNvSpPr/>
          <p:nvPr/>
        </p:nvSpPr>
        <p:spPr>
          <a:xfrm>
            <a:off x="3918404" y="2147884"/>
            <a:ext cx="2935567" cy="2378004"/>
          </a:xfrm>
          <a:prstGeom prst="cloudCallout">
            <a:avLst>
              <a:gd name="adj1" fmla="val -125780"/>
              <a:gd name="adj2" fmla="val 117037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2"/>
                </a:solidFill>
              </a:rPr>
              <a:t>חזור לסימן השאלה האחרון וענה על השאלה</a:t>
            </a:r>
            <a:endParaRPr lang="he-IL" dirty="0">
              <a:solidFill>
                <a:schemeClr val="tx2"/>
              </a:solidFill>
            </a:endParaRPr>
          </a:p>
        </p:txBody>
      </p:sp>
      <p:sp>
        <p:nvSpPr>
          <p:cNvPr id="112" name="הסבר מלבני 111"/>
          <p:cNvSpPr/>
          <p:nvPr/>
        </p:nvSpPr>
        <p:spPr>
          <a:xfrm>
            <a:off x="2561783" y="2722425"/>
            <a:ext cx="3874917" cy="2141626"/>
          </a:xfrm>
          <a:prstGeom prst="wedgeRectCallout">
            <a:avLst>
              <a:gd name="adj1" fmla="val -84842"/>
              <a:gd name="adj2" fmla="val 747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bg1"/>
                </a:solidFill>
              </a:rPr>
              <a:t>מי </a:t>
            </a:r>
            <a:r>
              <a:rPr lang="he-IL" sz="4400" dirty="0" smtClean="0">
                <a:solidFill>
                  <a:schemeClr val="bg1"/>
                </a:solidFill>
              </a:rPr>
              <a:t>היה המאירי?</a:t>
            </a:r>
            <a:endParaRPr lang="he-IL" sz="4400" dirty="0">
              <a:solidFill>
                <a:schemeClr val="bg1"/>
              </a:solidFill>
            </a:endParaRPr>
          </a:p>
        </p:txBody>
      </p:sp>
      <p:sp>
        <p:nvSpPr>
          <p:cNvPr id="113" name="הסבר ענן 112"/>
          <p:cNvSpPr/>
          <p:nvPr/>
        </p:nvSpPr>
        <p:spPr>
          <a:xfrm>
            <a:off x="4070804" y="2300284"/>
            <a:ext cx="2935567" cy="2378004"/>
          </a:xfrm>
          <a:prstGeom prst="cloudCallout">
            <a:avLst>
              <a:gd name="adj1" fmla="val -145638"/>
              <a:gd name="adj2" fmla="val 19945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2"/>
                </a:solidFill>
              </a:rPr>
              <a:t>וותר על תורך לאחד החברים – הראשונים היו גדולים גם במידות</a:t>
            </a:r>
            <a:endParaRPr lang="he-IL" dirty="0">
              <a:solidFill>
                <a:schemeClr val="tx2"/>
              </a:solidFill>
            </a:endParaRPr>
          </a:p>
        </p:txBody>
      </p:sp>
      <p:sp>
        <p:nvSpPr>
          <p:cNvPr id="114" name="הסבר מלבני 113"/>
          <p:cNvSpPr/>
          <p:nvPr/>
        </p:nvSpPr>
        <p:spPr>
          <a:xfrm>
            <a:off x="2714183" y="2874825"/>
            <a:ext cx="3874917" cy="2141626"/>
          </a:xfrm>
          <a:prstGeom prst="wedgeRectCallout">
            <a:avLst>
              <a:gd name="adj1" fmla="val -93396"/>
              <a:gd name="adj2" fmla="val -447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bg1"/>
                </a:solidFill>
              </a:rPr>
              <a:t>מי היו רבו של </a:t>
            </a:r>
            <a:r>
              <a:rPr lang="he-IL" sz="4400" dirty="0" err="1" smtClean="0">
                <a:solidFill>
                  <a:schemeClr val="bg1"/>
                </a:solidFill>
              </a:rPr>
              <a:t>הרא"ש</a:t>
            </a:r>
            <a:endParaRPr lang="he-IL" sz="4400" dirty="0">
              <a:solidFill>
                <a:schemeClr val="bg1"/>
              </a:solidFill>
            </a:endParaRPr>
          </a:p>
        </p:txBody>
      </p:sp>
      <p:sp>
        <p:nvSpPr>
          <p:cNvPr id="115" name="הסבר ענן 114"/>
          <p:cNvSpPr/>
          <p:nvPr/>
        </p:nvSpPr>
        <p:spPr>
          <a:xfrm>
            <a:off x="4223204" y="2452684"/>
            <a:ext cx="2935567" cy="2378004"/>
          </a:xfrm>
          <a:prstGeom prst="cloudCallout">
            <a:avLst>
              <a:gd name="adj1" fmla="val -156930"/>
              <a:gd name="adj2" fmla="val -58882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>
                <a:solidFill>
                  <a:schemeClr val="tx2"/>
                </a:solidFill>
              </a:rPr>
              <a:t>התקדם </a:t>
            </a:r>
            <a:r>
              <a:rPr lang="he-IL" dirty="0" smtClean="0">
                <a:solidFill>
                  <a:schemeClr val="tx2"/>
                </a:solidFill>
              </a:rPr>
              <a:t>3 </a:t>
            </a:r>
            <a:r>
              <a:rPr lang="he-IL" dirty="0">
                <a:solidFill>
                  <a:schemeClr val="tx2"/>
                </a:solidFill>
              </a:rPr>
              <a:t>צעדים – הגעת </a:t>
            </a:r>
            <a:r>
              <a:rPr lang="he-IL" dirty="0" smtClean="0">
                <a:solidFill>
                  <a:schemeClr val="tx2"/>
                </a:solidFill>
              </a:rPr>
              <a:t>לתקופתו של רבי יוסף קארו ואתה </a:t>
            </a:r>
            <a:r>
              <a:rPr lang="he-IL" dirty="0">
                <a:solidFill>
                  <a:schemeClr val="tx2"/>
                </a:solidFill>
              </a:rPr>
              <a:t>יכול לעבור לשלב הבא</a:t>
            </a:r>
            <a:endParaRPr lang="he-IL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273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0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0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0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2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4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4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76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8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00" dur="2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2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2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34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44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56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6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</p:childTnLst>
        </p:cTn>
      </p:par>
    </p:tnLst>
    <p:bldLst>
      <p:bldP spid="101" grpId="0" animBg="1"/>
      <p:bldP spid="101" grpId="1" animBg="1"/>
      <p:bldP spid="103" grpId="0" animBg="1"/>
      <p:bldP spid="103" grpId="1" animBg="1"/>
      <p:bldP spid="107" grpId="0" animBg="1"/>
      <p:bldP spid="107" grpId="1" animBg="1"/>
      <p:bldP spid="63" grpId="0" animBg="1"/>
      <p:bldP spid="63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96" grpId="0" animBg="1"/>
      <p:bldP spid="96" grpId="1" animBg="1"/>
      <p:bldP spid="99" grpId="0" animBg="1"/>
      <p:bldP spid="99" grpId="1" animBg="1"/>
      <p:bldP spid="100" grpId="0" animBg="1"/>
      <p:bldP spid="10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מלבן 61">
            <a:hlinkClick r:id="rId2" action="ppaction://hlinksldjump"/>
          </p:cNvPr>
          <p:cNvSpPr/>
          <p:nvPr/>
        </p:nvSpPr>
        <p:spPr>
          <a:xfrm>
            <a:off x="-36512" y="-27384"/>
            <a:ext cx="9160936" cy="6858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5" name="טרפז 4">
            <a:hlinkClick r:id="rId2" action="ppaction://hlinksldjump"/>
          </p:cNvPr>
          <p:cNvSpPr/>
          <p:nvPr/>
        </p:nvSpPr>
        <p:spPr>
          <a:xfrm rot="15672138">
            <a:off x="7897950" y="1782632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טרפז 5">
            <a:hlinkClick r:id="rId2" action="ppaction://hlinksldjump"/>
          </p:cNvPr>
          <p:cNvSpPr/>
          <p:nvPr/>
        </p:nvSpPr>
        <p:spPr>
          <a:xfrm rot="14820170">
            <a:off x="7772791" y="1356280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טרפז 6">
            <a:hlinkClick r:id="rId2" action="ppaction://hlinksldjump"/>
          </p:cNvPr>
          <p:cNvSpPr/>
          <p:nvPr/>
        </p:nvSpPr>
        <p:spPr>
          <a:xfrm rot="16719393">
            <a:off x="7883016" y="2209342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טרפז 8">
            <a:hlinkClick r:id="rId2" action="ppaction://hlinksldjump"/>
          </p:cNvPr>
          <p:cNvSpPr/>
          <p:nvPr/>
        </p:nvSpPr>
        <p:spPr>
          <a:xfrm rot="4311058">
            <a:off x="7840531" y="3470177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טרפז 9">
            <a:hlinkClick r:id="rId2" action="ppaction://hlinksldjump"/>
          </p:cNvPr>
          <p:cNvSpPr/>
          <p:nvPr/>
        </p:nvSpPr>
        <p:spPr>
          <a:xfrm rot="5198628">
            <a:off x="7762095" y="3049387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טרפז 10">
            <a:hlinkClick r:id="rId2" action="ppaction://hlinksldjump"/>
          </p:cNvPr>
          <p:cNvSpPr/>
          <p:nvPr/>
        </p:nvSpPr>
        <p:spPr>
          <a:xfrm rot="3162386">
            <a:off x="8014185" y="3876026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טרפז 12">
            <a:hlinkClick r:id="rId2" action="ppaction://hlinksldjump"/>
          </p:cNvPr>
          <p:cNvSpPr/>
          <p:nvPr/>
        </p:nvSpPr>
        <p:spPr>
          <a:xfrm rot="15672138">
            <a:off x="8585718" y="5050535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טרפז 13">
            <a:hlinkClick r:id="rId2" action="ppaction://hlinksldjump"/>
          </p:cNvPr>
          <p:cNvSpPr/>
          <p:nvPr/>
        </p:nvSpPr>
        <p:spPr>
          <a:xfrm rot="14820170">
            <a:off x="8460559" y="4624183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טרפז 15">
            <a:hlinkClick r:id="rId2" action="ppaction://hlinksldjump"/>
          </p:cNvPr>
          <p:cNvSpPr/>
          <p:nvPr/>
        </p:nvSpPr>
        <p:spPr>
          <a:xfrm rot="13853327">
            <a:off x="504155" y="1114398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טרפז 17">
            <a:hlinkClick r:id="rId2" action="ppaction://hlinksldjump"/>
          </p:cNvPr>
          <p:cNvSpPr/>
          <p:nvPr/>
        </p:nvSpPr>
        <p:spPr>
          <a:xfrm rot="14820170">
            <a:off x="752618" y="1489950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טרפז 18">
            <a:hlinkClick r:id="rId2" action="ppaction://hlinksldjump"/>
          </p:cNvPr>
          <p:cNvSpPr/>
          <p:nvPr/>
        </p:nvSpPr>
        <p:spPr>
          <a:xfrm rot="16719393">
            <a:off x="862843" y="2343012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2" name="טרפז 21">
            <a:hlinkClick r:id="rId2" action="ppaction://hlinksldjump"/>
          </p:cNvPr>
          <p:cNvSpPr/>
          <p:nvPr/>
        </p:nvSpPr>
        <p:spPr>
          <a:xfrm rot="5198628">
            <a:off x="741922" y="3183057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טרפז 22"/>
          <p:cNvSpPr/>
          <p:nvPr/>
        </p:nvSpPr>
        <p:spPr>
          <a:xfrm rot="3162386">
            <a:off x="144607" y="707928"/>
            <a:ext cx="609137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700" dirty="0" smtClean="0"/>
              <a:t>סיום המשחק</a:t>
            </a:r>
            <a:endParaRPr lang="he-IL" sz="700" dirty="0"/>
          </a:p>
        </p:txBody>
      </p:sp>
      <p:sp>
        <p:nvSpPr>
          <p:cNvPr id="24" name="טרפז 23">
            <a:hlinkClick r:id="rId2" action="ppaction://hlinksldjump"/>
          </p:cNvPr>
          <p:cNvSpPr/>
          <p:nvPr/>
        </p:nvSpPr>
        <p:spPr>
          <a:xfrm rot="15335640">
            <a:off x="881330" y="4058458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5" name="טרפז 24">
            <a:hlinkClick r:id="rId2" action="ppaction://hlinksldjump"/>
          </p:cNvPr>
          <p:cNvSpPr/>
          <p:nvPr/>
        </p:nvSpPr>
        <p:spPr>
          <a:xfrm rot="17132524">
            <a:off x="897147" y="4827440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6" name="טרפז 25">
            <a:hlinkClick r:id="rId2" action="ppaction://hlinksldjump"/>
          </p:cNvPr>
          <p:cNvSpPr/>
          <p:nvPr/>
        </p:nvSpPr>
        <p:spPr>
          <a:xfrm rot="16545952">
            <a:off x="903043" y="4454980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7" name="טרפז 26">
            <a:hlinkClick r:id="rId2" action="ppaction://hlinksldjump"/>
          </p:cNvPr>
          <p:cNvSpPr/>
          <p:nvPr/>
        </p:nvSpPr>
        <p:spPr>
          <a:xfrm rot="4324591">
            <a:off x="816258" y="5477613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8" name="טרפז 27">
            <a:hlinkClick r:id="rId2" action="ppaction://hlinksldjump"/>
          </p:cNvPr>
          <p:cNvSpPr/>
          <p:nvPr/>
        </p:nvSpPr>
        <p:spPr>
          <a:xfrm rot="9503108">
            <a:off x="2344832" y="354027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9" name="טרפז 28">
            <a:hlinkClick r:id="rId2" action="ppaction://hlinksldjump"/>
          </p:cNvPr>
          <p:cNvSpPr/>
          <p:nvPr/>
        </p:nvSpPr>
        <p:spPr>
          <a:xfrm rot="11321919">
            <a:off x="3209018" y="239306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0" name="טרפז 29">
            <a:hlinkClick r:id="rId2" action="ppaction://hlinksldjump"/>
          </p:cNvPr>
          <p:cNvSpPr/>
          <p:nvPr/>
        </p:nvSpPr>
        <p:spPr>
          <a:xfrm rot="10469951">
            <a:off x="2770975" y="227336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1" name="טרפז 30">
            <a:hlinkClick r:id="rId2" action="ppaction://hlinksldjump"/>
          </p:cNvPr>
          <p:cNvSpPr/>
          <p:nvPr/>
        </p:nvSpPr>
        <p:spPr>
          <a:xfrm rot="12369174">
            <a:off x="3634244" y="370987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2" name="טרפז 31">
            <a:hlinkClick r:id="rId2" action="ppaction://hlinksldjump"/>
          </p:cNvPr>
          <p:cNvSpPr/>
          <p:nvPr/>
        </p:nvSpPr>
        <p:spPr>
          <a:xfrm rot="1577622">
            <a:off x="4040614" y="562141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3" name="טרפז 32">
            <a:hlinkClick r:id="rId2" action="ppaction://hlinksldjump"/>
          </p:cNvPr>
          <p:cNvSpPr/>
          <p:nvPr/>
        </p:nvSpPr>
        <p:spPr>
          <a:xfrm rot="21560839">
            <a:off x="4986010" y="740747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5" name="טרפז 34">
            <a:hlinkClick r:id="rId2" action="ppaction://hlinksldjump"/>
          </p:cNvPr>
          <p:cNvSpPr/>
          <p:nvPr/>
        </p:nvSpPr>
        <p:spPr>
          <a:xfrm rot="20412167">
            <a:off x="5425445" y="689025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6" name="טרפז 35">
            <a:hlinkClick r:id="rId2" action="ppaction://hlinksldjump"/>
          </p:cNvPr>
          <p:cNvSpPr/>
          <p:nvPr/>
        </p:nvSpPr>
        <p:spPr>
          <a:xfrm rot="9978228">
            <a:off x="5806218" y="592498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8" name="טרפז 37">
            <a:hlinkClick r:id="rId2" action="ppaction://hlinksldjump"/>
          </p:cNvPr>
          <p:cNvSpPr/>
          <p:nvPr/>
        </p:nvSpPr>
        <p:spPr>
          <a:xfrm rot="11073094">
            <a:off x="6275693" y="501454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9" name="טרפז 38">
            <a:hlinkClick r:id="rId2" action="ppaction://hlinksldjump"/>
          </p:cNvPr>
          <p:cNvSpPr/>
          <p:nvPr/>
        </p:nvSpPr>
        <p:spPr>
          <a:xfrm rot="12369174">
            <a:off x="7106621" y="720651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0" name="טרפז 39">
            <a:hlinkClick r:id="rId2" action="ppaction://hlinksldjump"/>
          </p:cNvPr>
          <p:cNvSpPr/>
          <p:nvPr/>
        </p:nvSpPr>
        <p:spPr>
          <a:xfrm rot="9503108">
            <a:off x="2805402" y="5789090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1" name="טרפז 40">
            <a:hlinkClick r:id="rId2" action="ppaction://hlinksldjump"/>
          </p:cNvPr>
          <p:cNvSpPr/>
          <p:nvPr/>
        </p:nvSpPr>
        <p:spPr>
          <a:xfrm rot="11321919">
            <a:off x="3669588" y="5674369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3" name="טרפז 42">
            <a:hlinkClick r:id="rId2" action="ppaction://hlinksldjump"/>
          </p:cNvPr>
          <p:cNvSpPr/>
          <p:nvPr/>
        </p:nvSpPr>
        <p:spPr>
          <a:xfrm rot="12369174">
            <a:off x="4094814" y="5806050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5" name="טרפז 44">
            <a:hlinkClick r:id="rId2" action="ppaction://hlinksldjump"/>
          </p:cNvPr>
          <p:cNvSpPr/>
          <p:nvPr/>
        </p:nvSpPr>
        <p:spPr>
          <a:xfrm rot="21560839">
            <a:off x="5446580" y="6175810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6" name="טרפז 45">
            <a:hlinkClick r:id="rId2" action="ppaction://hlinksldjump"/>
          </p:cNvPr>
          <p:cNvSpPr/>
          <p:nvPr/>
        </p:nvSpPr>
        <p:spPr>
          <a:xfrm rot="848409">
            <a:off x="4972341" y="6146924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7" name="טרפז 46">
            <a:hlinkClick r:id="rId2" action="ppaction://hlinksldjump"/>
          </p:cNvPr>
          <p:cNvSpPr/>
          <p:nvPr/>
        </p:nvSpPr>
        <p:spPr>
          <a:xfrm rot="20412167">
            <a:off x="5886015" y="6124088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8" name="טרפז 47">
            <a:hlinkClick r:id="rId2" action="ppaction://hlinksldjump"/>
          </p:cNvPr>
          <p:cNvSpPr/>
          <p:nvPr/>
        </p:nvSpPr>
        <p:spPr>
          <a:xfrm rot="9978228">
            <a:off x="6266788" y="6027561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9" name="טרפז 48">
            <a:hlinkClick r:id="rId2" action="ppaction://hlinksldjump"/>
          </p:cNvPr>
          <p:cNvSpPr/>
          <p:nvPr/>
        </p:nvSpPr>
        <p:spPr>
          <a:xfrm rot="11981095">
            <a:off x="7182523" y="5973264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1" name="טרפז 50">
            <a:hlinkClick r:id="rId2" action="ppaction://hlinksldjump"/>
          </p:cNvPr>
          <p:cNvSpPr/>
          <p:nvPr/>
        </p:nvSpPr>
        <p:spPr>
          <a:xfrm rot="12369174">
            <a:off x="7567191" y="6155714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2" name="טרפז 51">
            <a:hlinkClick r:id="rId2" action="ppaction://hlinksldjump"/>
          </p:cNvPr>
          <p:cNvSpPr/>
          <p:nvPr/>
        </p:nvSpPr>
        <p:spPr>
          <a:xfrm rot="159168">
            <a:off x="7906805" y="6190912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3" name="טרפז 52">
            <a:hlinkClick r:id="rId2" action="ppaction://hlinksldjump"/>
          </p:cNvPr>
          <p:cNvSpPr/>
          <p:nvPr/>
        </p:nvSpPr>
        <p:spPr>
          <a:xfrm rot="17741624">
            <a:off x="8487653" y="5885324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4" name="טרפז 53">
            <a:hlinkClick r:id="rId2" action="ppaction://hlinksldjump"/>
          </p:cNvPr>
          <p:cNvSpPr/>
          <p:nvPr/>
        </p:nvSpPr>
        <p:spPr>
          <a:xfrm rot="19997894">
            <a:off x="8244346" y="6140317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5" name="טרפז 54">
            <a:hlinkClick r:id="rId2" action="ppaction://hlinksldjump"/>
          </p:cNvPr>
          <p:cNvSpPr/>
          <p:nvPr/>
        </p:nvSpPr>
        <p:spPr>
          <a:xfrm rot="20545850">
            <a:off x="2099078" y="6124088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7" name="טרפז 56">
            <a:hlinkClick r:id="rId2" action="ppaction://hlinksldjump"/>
          </p:cNvPr>
          <p:cNvSpPr/>
          <p:nvPr/>
        </p:nvSpPr>
        <p:spPr>
          <a:xfrm rot="21593105">
            <a:off x="1676411" y="6173462"/>
            <a:ext cx="504056" cy="576064"/>
          </a:xfrm>
          <a:prstGeom prst="trapezoid">
            <a:avLst>
              <a:gd name="adj" fmla="val 15343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9" name="טרפז 58">
            <a:hlinkClick r:id="rId2" action="ppaction://hlinksldjump"/>
          </p:cNvPr>
          <p:cNvSpPr/>
          <p:nvPr/>
        </p:nvSpPr>
        <p:spPr>
          <a:xfrm rot="3307494">
            <a:off x="998048" y="5872184"/>
            <a:ext cx="504056" cy="576064"/>
          </a:xfrm>
          <a:prstGeom prst="trapezoid">
            <a:avLst>
              <a:gd name="adj" fmla="val 1534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65" name="קבוצה 64"/>
          <p:cNvGrpSpPr/>
          <p:nvPr/>
        </p:nvGrpSpPr>
        <p:grpSpPr>
          <a:xfrm>
            <a:off x="7777203" y="2636912"/>
            <a:ext cx="576064" cy="584775"/>
            <a:chOff x="7777203" y="2636912"/>
            <a:chExt cx="576064" cy="584775"/>
          </a:xfrm>
        </p:grpSpPr>
        <p:sp>
          <p:nvSpPr>
            <p:cNvPr id="8" name="טרפז 7"/>
            <p:cNvSpPr/>
            <p:nvPr/>
          </p:nvSpPr>
          <p:spPr>
            <a:xfrm rot="5927841">
              <a:off x="7813207" y="2641995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884368" y="2636912"/>
              <a:ext cx="288032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</a:rPr>
                <a:t>!</a:t>
              </a:r>
              <a:endParaRPr lang="he-IL" sz="3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7" name="קבוצה 66"/>
          <p:cNvGrpSpPr/>
          <p:nvPr/>
        </p:nvGrpSpPr>
        <p:grpSpPr>
          <a:xfrm>
            <a:off x="4449042" y="711861"/>
            <a:ext cx="566785" cy="598743"/>
            <a:chOff x="4449042" y="711861"/>
            <a:chExt cx="566785" cy="598743"/>
          </a:xfrm>
        </p:grpSpPr>
        <p:sp>
          <p:nvSpPr>
            <p:cNvPr id="34" name="טרפז 33"/>
            <p:cNvSpPr/>
            <p:nvPr/>
          </p:nvSpPr>
          <p:spPr>
            <a:xfrm rot="848409">
              <a:off x="4511771" y="711861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449042" y="787384"/>
              <a:ext cx="533703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?</a:t>
              </a:r>
              <a:endParaRPr lang="he-IL" sz="2800" dirty="0"/>
            </a:p>
          </p:txBody>
        </p:sp>
      </p:grpSp>
      <p:grpSp>
        <p:nvGrpSpPr>
          <p:cNvPr id="69" name="קבוצה 68"/>
          <p:cNvGrpSpPr/>
          <p:nvPr/>
        </p:nvGrpSpPr>
        <p:grpSpPr>
          <a:xfrm>
            <a:off x="6623800" y="548680"/>
            <a:ext cx="602209" cy="576064"/>
            <a:chOff x="6623800" y="538201"/>
            <a:chExt cx="602209" cy="576064"/>
          </a:xfrm>
        </p:grpSpPr>
        <p:sp>
          <p:nvSpPr>
            <p:cNvPr id="37" name="טרפז 36"/>
            <p:cNvSpPr/>
            <p:nvPr/>
          </p:nvSpPr>
          <p:spPr>
            <a:xfrm rot="11981095">
              <a:off x="6721953" y="538201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623800" y="573390"/>
              <a:ext cx="47642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!</a:t>
              </a:r>
              <a:endParaRPr lang="he-IL" sz="2800" dirty="0"/>
            </a:p>
          </p:txBody>
        </p:sp>
      </p:grpSp>
      <p:grpSp>
        <p:nvGrpSpPr>
          <p:cNvPr id="71" name="קבוצה 70"/>
          <p:cNvGrpSpPr/>
          <p:nvPr/>
        </p:nvGrpSpPr>
        <p:grpSpPr>
          <a:xfrm>
            <a:off x="8534780" y="5513249"/>
            <a:ext cx="576064" cy="515497"/>
            <a:chOff x="8534780" y="5513249"/>
            <a:chExt cx="576064" cy="515497"/>
          </a:xfrm>
        </p:grpSpPr>
        <p:sp>
          <p:nvSpPr>
            <p:cNvPr id="15" name="טרפז 14"/>
            <p:cNvSpPr/>
            <p:nvPr/>
          </p:nvSpPr>
          <p:spPr>
            <a:xfrm rot="16719393">
              <a:off x="8570784" y="5477245"/>
              <a:ext cx="504056" cy="576064"/>
            </a:xfrm>
            <a:prstGeom prst="trapezoid">
              <a:avLst>
                <a:gd name="adj" fmla="val 15343"/>
              </a:avLst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8712587" y="5567081"/>
              <a:ext cx="348708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400" dirty="0" smtClean="0"/>
                <a:t>?</a:t>
              </a:r>
              <a:endParaRPr lang="he-IL" sz="2400" dirty="0"/>
            </a:p>
          </p:txBody>
        </p:sp>
      </p:grpSp>
      <p:grpSp>
        <p:nvGrpSpPr>
          <p:cNvPr id="73" name="קבוצה 72"/>
          <p:cNvGrpSpPr/>
          <p:nvPr/>
        </p:nvGrpSpPr>
        <p:grpSpPr>
          <a:xfrm>
            <a:off x="6736263" y="5936517"/>
            <a:ext cx="504056" cy="576064"/>
            <a:chOff x="6736263" y="5936517"/>
            <a:chExt cx="504056" cy="576064"/>
          </a:xfrm>
        </p:grpSpPr>
        <p:sp>
          <p:nvSpPr>
            <p:cNvPr id="50" name="טרפז 49"/>
            <p:cNvSpPr/>
            <p:nvPr/>
          </p:nvSpPr>
          <p:spPr>
            <a:xfrm rot="11073094">
              <a:off x="6736263" y="5936517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6750836" y="6015696"/>
              <a:ext cx="44629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400" dirty="0" smtClean="0"/>
                <a:t>?</a:t>
              </a:r>
              <a:endParaRPr lang="he-IL" sz="2400" dirty="0"/>
            </a:p>
          </p:txBody>
        </p:sp>
      </p:grpSp>
      <p:grpSp>
        <p:nvGrpSpPr>
          <p:cNvPr id="86" name="קבוצה 85"/>
          <p:cNvGrpSpPr/>
          <p:nvPr/>
        </p:nvGrpSpPr>
        <p:grpSpPr>
          <a:xfrm>
            <a:off x="4501184" y="5997204"/>
            <a:ext cx="504056" cy="576064"/>
            <a:chOff x="4501184" y="5997204"/>
            <a:chExt cx="504056" cy="576064"/>
          </a:xfrm>
        </p:grpSpPr>
        <p:sp>
          <p:nvSpPr>
            <p:cNvPr id="44" name="טרפז 43"/>
            <p:cNvSpPr/>
            <p:nvPr/>
          </p:nvSpPr>
          <p:spPr>
            <a:xfrm rot="1577622">
              <a:off x="4501184" y="5997204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646185" y="6028746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>
                  <a:solidFill>
                    <a:schemeClr val="bg1"/>
                  </a:solidFill>
                </a:rPr>
                <a:t>!</a:t>
              </a:r>
              <a:endParaRPr lang="he-IL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5" name="קבוצה 84"/>
          <p:cNvGrpSpPr/>
          <p:nvPr/>
        </p:nvGrpSpPr>
        <p:grpSpPr>
          <a:xfrm>
            <a:off x="8227527" y="4234666"/>
            <a:ext cx="576064" cy="531212"/>
            <a:chOff x="8227527" y="4234666"/>
            <a:chExt cx="576064" cy="531212"/>
          </a:xfrm>
        </p:grpSpPr>
        <p:sp>
          <p:nvSpPr>
            <p:cNvPr id="12" name="טרפז 11"/>
            <p:cNvSpPr/>
            <p:nvPr/>
          </p:nvSpPr>
          <p:spPr>
            <a:xfrm rot="14328447">
              <a:off x="8263531" y="4225818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8323209" y="4234666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>
                  <a:solidFill>
                    <a:schemeClr val="bg1"/>
                  </a:solidFill>
                </a:rPr>
                <a:t>?</a:t>
              </a:r>
              <a:endParaRPr lang="he-IL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3" name="קבוצה 92"/>
          <p:cNvGrpSpPr/>
          <p:nvPr/>
        </p:nvGrpSpPr>
        <p:grpSpPr>
          <a:xfrm>
            <a:off x="841773" y="1943254"/>
            <a:ext cx="576064" cy="523220"/>
            <a:chOff x="841773" y="1943254"/>
            <a:chExt cx="576064" cy="523220"/>
          </a:xfrm>
        </p:grpSpPr>
        <p:sp>
          <p:nvSpPr>
            <p:cNvPr id="17" name="טרפז 16"/>
            <p:cNvSpPr/>
            <p:nvPr/>
          </p:nvSpPr>
          <p:spPr>
            <a:xfrm rot="15672138">
              <a:off x="877777" y="1916302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022083" y="1943254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!</a:t>
              </a:r>
              <a:endParaRPr lang="he-IL" sz="2800" dirty="0"/>
            </a:p>
          </p:txBody>
        </p:sp>
      </p:grpSp>
      <p:grpSp>
        <p:nvGrpSpPr>
          <p:cNvPr id="92" name="קבוצה 91"/>
          <p:cNvGrpSpPr/>
          <p:nvPr/>
        </p:nvGrpSpPr>
        <p:grpSpPr>
          <a:xfrm>
            <a:off x="757030" y="2789884"/>
            <a:ext cx="576064" cy="525841"/>
            <a:chOff x="757030" y="2789884"/>
            <a:chExt cx="576064" cy="525841"/>
          </a:xfrm>
        </p:grpSpPr>
        <p:sp>
          <p:nvSpPr>
            <p:cNvPr id="20" name="טרפז 19"/>
            <p:cNvSpPr/>
            <p:nvPr/>
          </p:nvSpPr>
          <p:spPr>
            <a:xfrm rot="5927841">
              <a:off x="793034" y="2775665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843176" y="2789884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>
                  <a:solidFill>
                    <a:schemeClr val="bg1"/>
                  </a:solidFill>
                </a:rPr>
                <a:t>?</a:t>
              </a:r>
              <a:endParaRPr lang="he-IL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1" name="קבוצה 90"/>
          <p:cNvGrpSpPr/>
          <p:nvPr/>
        </p:nvGrpSpPr>
        <p:grpSpPr>
          <a:xfrm>
            <a:off x="784354" y="3639851"/>
            <a:ext cx="576064" cy="524207"/>
            <a:chOff x="784354" y="3639851"/>
            <a:chExt cx="576064" cy="524207"/>
          </a:xfrm>
        </p:grpSpPr>
        <p:sp>
          <p:nvSpPr>
            <p:cNvPr id="21" name="טרפז 20"/>
            <p:cNvSpPr/>
            <p:nvPr/>
          </p:nvSpPr>
          <p:spPr>
            <a:xfrm rot="4311058">
              <a:off x="820358" y="3603847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887683" y="3640838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!</a:t>
              </a:r>
              <a:endParaRPr lang="he-IL" sz="2800" dirty="0"/>
            </a:p>
          </p:txBody>
        </p:sp>
      </p:grpSp>
      <p:grpSp>
        <p:nvGrpSpPr>
          <p:cNvPr id="84" name="קבוצה 83"/>
          <p:cNvGrpSpPr/>
          <p:nvPr/>
        </p:nvGrpSpPr>
        <p:grpSpPr>
          <a:xfrm>
            <a:off x="7488324" y="958436"/>
            <a:ext cx="576064" cy="562352"/>
            <a:chOff x="7488324" y="958436"/>
            <a:chExt cx="576064" cy="562352"/>
          </a:xfrm>
        </p:grpSpPr>
        <p:sp>
          <p:nvSpPr>
            <p:cNvPr id="4" name="טרפז 3"/>
            <p:cNvSpPr/>
            <p:nvPr/>
          </p:nvSpPr>
          <p:spPr>
            <a:xfrm rot="13853327">
              <a:off x="7524328" y="980728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7597168" y="958436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>
                  <a:solidFill>
                    <a:schemeClr val="bg1"/>
                  </a:solidFill>
                </a:rPr>
                <a:t>?</a:t>
              </a:r>
              <a:endParaRPr lang="he-IL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9" name="קבוצה 88"/>
          <p:cNvGrpSpPr/>
          <p:nvPr/>
        </p:nvGrpSpPr>
        <p:grpSpPr>
          <a:xfrm>
            <a:off x="1291176" y="6094832"/>
            <a:ext cx="504056" cy="634974"/>
            <a:chOff x="1291176" y="6094832"/>
            <a:chExt cx="504056" cy="634974"/>
          </a:xfrm>
        </p:grpSpPr>
        <p:sp>
          <p:nvSpPr>
            <p:cNvPr id="58" name="טרפז 57"/>
            <p:cNvSpPr/>
            <p:nvPr/>
          </p:nvSpPr>
          <p:spPr>
            <a:xfrm rot="1487526">
              <a:off x="1291176" y="6094832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385825" y="6206586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!</a:t>
              </a:r>
              <a:endParaRPr lang="he-IL" sz="2800" dirty="0"/>
            </a:p>
          </p:txBody>
        </p:sp>
      </p:grpSp>
      <p:grpSp>
        <p:nvGrpSpPr>
          <p:cNvPr id="88" name="קבוצה 87"/>
          <p:cNvGrpSpPr/>
          <p:nvPr/>
        </p:nvGrpSpPr>
        <p:grpSpPr>
          <a:xfrm>
            <a:off x="2464994" y="5974697"/>
            <a:ext cx="504056" cy="576064"/>
            <a:chOff x="2464994" y="5974697"/>
            <a:chExt cx="504056" cy="576064"/>
          </a:xfrm>
        </p:grpSpPr>
        <p:sp>
          <p:nvSpPr>
            <p:cNvPr id="56" name="טרפז 55"/>
            <p:cNvSpPr/>
            <p:nvPr/>
          </p:nvSpPr>
          <p:spPr>
            <a:xfrm rot="19693882">
              <a:off x="2464994" y="5974697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2531645" y="5990767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?</a:t>
              </a:r>
              <a:endParaRPr lang="he-IL" sz="2800" dirty="0"/>
            </a:p>
          </p:txBody>
        </p:sp>
      </p:grpSp>
      <p:grpSp>
        <p:nvGrpSpPr>
          <p:cNvPr id="87" name="קבוצה 86"/>
          <p:cNvGrpSpPr/>
          <p:nvPr/>
        </p:nvGrpSpPr>
        <p:grpSpPr>
          <a:xfrm>
            <a:off x="3231545" y="5662399"/>
            <a:ext cx="504056" cy="576064"/>
            <a:chOff x="3231545" y="5662399"/>
            <a:chExt cx="504056" cy="576064"/>
          </a:xfrm>
        </p:grpSpPr>
        <p:sp>
          <p:nvSpPr>
            <p:cNvPr id="42" name="טרפז 41"/>
            <p:cNvSpPr/>
            <p:nvPr/>
          </p:nvSpPr>
          <p:spPr>
            <a:xfrm rot="10469951">
              <a:off x="3231545" y="5662399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3375712" y="5683366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!</a:t>
              </a:r>
              <a:endParaRPr lang="he-IL" sz="2800" dirty="0"/>
            </a:p>
          </p:txBody>
        </p:sp>
      </p:grpSp>
      <p:grpSp>
        <p:nvGrpSpPr>
          <p:cNvPr id="90" name="קבוצה 89"/>
          <p:cNvGrpSpPr/>
          <p:nvPr/>
        </p:nvGrpSpPr>
        <p:grpSpPr>
          <a:xfrm>
            <a:off x="791595" y="5147533"/>
            <a:ext cx="576064" cy="544497"/>
            <a:chOff x="791595" y="5147533"/>
            <a:chExt cx="576064" cy="544497"/>
          </a:xfrm>
        </p:grpSpPr>
        <p:sp>
          <p:nvSpPr>
            <p:cNvPr id="61" name="טרפז 60"/>
            <p:cNvSpPr/>
            <p:nvPr/>
          </p:nvSpPr>
          <p:spPr>
            <a:xfrm rot="6427068">
              <a:off x="827599" y="5151970"/>
              <a:ext cx="504056" cy="576064"/>
            </a:xfrm>
            <a:prstGeom prst="trapezoid">
              <a:avLst>
                <a:gd name="adj" fmla="val 153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843176" y="5147533"/>
              <a:ext cx="3147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>
                  <a:solidFill>
                    <a:schemeClr val="bg1"/>
                  </a:solidFill>
                </a:rPr>
                <a:t>?</a:t>
              </a:r>
              <a:endParaRPr lang="he-IL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116" name="מלבן 115">
            <a:hlinkClick r:id="rId2" action="ppaction://hlinksldjump"/>
          </p:cNvPr>
          <p:cNvSpPr/>
          <p:nvPr/>
        </p:nvSpPr>
        <p:spPr>
          <a:xfrm>
            <a:off x="831226" y="81863"/>
            <a:ext cx="157607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התחלה</a:t>
            </a:r>
            <a:endParaRPr lang="he-IL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7" name="מלבן 116"/>
          <p:cNvSpPr/>
          <p:nvPr/>
        </p:nvSpPr>
        <p:spPr>
          <a:xfrm>
            <a:off x="4140882" y="-243408"/>
            <a:ext cx="49872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תקופת האחרונים</a:t>
            </a:r>
            <a:endParaRPr lang="he-IL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01" name="הסבר מלבני 100"/>
          <p:cNvSpPr/>
          <p:nvPr/>
        </p:nvSpPr>
        <p:spPr>
          <a:xfrm>
            <a:off x="2080839" y="2357264"/>
            <a:ext cx="3874917" cy="2141626"/>
          </a:xfrm>
          <a:prstGeom prst="wedgeRectCallout">
            <a:avLst>
              <a:gd name="adj1" fmla="val 17513"/>
              <a:gd name="adj2" fmla="val -10935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tx2"/>
                </a:solidFill>
              </a:rPr>
              <a:t>מנה אחד מהספרים שחיבר רבי יוסף קארו</a:t>
            </a:r>
            <a:endParaRPr lang="he-IL" sz="4400" dirty="0">
              <a:solidFill>
                <a:schemeClr val="tx2"/>
              </a:solidFill>
            </a:endParaRPr>
          </a:p>
        </p:txBody>
      </p:sp>
      <p:sp>
        <p:nvSpPr>
          <p:cNvPr id="103" name="הסבר ענן 102"/>
          <p:cNvSpPr/>
          <p:nvPr/>
        </p:nvSpPr>
        <p:spPr>
          <a:xfrm>
            <a:off x="3766004" y="1995484"/>
            <a:ext cx="2935567" cy="2378004"/>
          </a:xfrm>
          <a:prstGeom prst="cloudCallout">
            <a:avLst>
              <a:gd name="adj1" fmla="val 56442"/>
              <a:gd name="adj2" fmla="val -91567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2"/>
                </a:solidFill>
              </a:rPr>
              <a:t>חזור שני צעדים </a:t>
            </a:r>
          </a:p>
          <a:p>
            <a:pPr algn="ctr"/>
            <a:r>
              <a:rPr lang="he-IL" dirty="0" smtClean="0">
                <a:solidFill>
                  <a:schemeClr val="tx2"/>
                </a:solidFill>
              </a:rPr>
              <a:t>כדי להכיר את ה"שפתי כהן"</a:t>
            </a:r>
            <a:endParaRPr lang="he-IL" dirty="0">
              <a:solidFill>
                <a:schemeClr val="tx2"/>
              </a:solidFill>
            </a:endParaRPr>
          </a:p>
        </p:txBody>
      </p:sp>
      <p:sp>
        <p:nvSpPr>
          <p:cNvPr id="107" name="הסבר מלבני 106"/>
          <p:cNvSpPr/>
          <p:nvPr/>
        </p:nvSpPr>
        <p:spPr>
          <a:xfrm>
            <a:off x="2233239" y="2509664"/>
            <a:ext cx="3874917" cy="2141626"/>
          </a:xfrm>
          <a:prstGeom prst="wedgeRectCallout">
            <a:avLst>
              <a:gd name="adj1" fmla="val 90667"/>
              <a:gd name="adj2" fmla="val -1013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bg1"/>
                </a:solidFill>
              </a:rPr>
              <a:t>מי חיבר את ה"משנה ברורה"</a:t>
            </a:r>
            <a:endParaRPr lang="he-IL" sz="4400" dirty="0">
              <a:solidFill>
                <a:schemeClr val="bg1"/>
              </a:solidFill>
            </a:endParaRPr>
          </a:p>
        </p:txBody>
      </p:sp>
      <p:sp>
        <p:nvSpPr>
          <p:cNvPr id="63" name="הסבר ענן 62"/>
          <p:cNvSpPr/>
          <p:nvPr/>
        </p:nvSpPr>
        <p:spPr>
          <a:xfrm>
            <a:off x="3613604" y="1843084"/>
            <a:ext cx="2935567" cy="2378004"/>
          </a:xfrm>
          <a:prstGeom prst="cloudCallout">
            <a:avLst>
              <a:gd name="adj1" fmla="val 96546"/>
              <a:gd name="adj2" fmla="val -40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התקדם 12 צעדים – התנהגת יפה במהלך המשחק</a:t>
            </a:r>
            <a:endParaRPr lang="he-IL" dirty="0"/>
          </a:p>
        </p:txBody>
      </p:sp>
      <p:sp>
        <p:nvSpPr>
          <p:cNvPr id="108" name="הסבר מלבני 107"/>
          <p:cNvSpPr/>
          <p:nvPr/>
        </p:nvSpPr>
        <p:spPr>
          <a:xfrm>
            <a:off x="2409383" y="2570025"/>
            <a:ext cx="3874917" cy="2141626"/>
          </a:xfrm>
          <a:prstGeom prst="wedgeRectCallout">
            <a:avLst>
              <a:gd name="adj1" fmla="val 104236"/>
              <a:gd name="adj2" fmla="val 379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000" dirty="0" smtClean="0">
                <a:solidFill>
                  <a:schemeClr val="bg1"/>
                </a:solidFill>
              </a:rPr>
              <a:t>האם </a:t>
            </a:r>
          </a:p>
          <a:p>
            <a:pPr algn="ctr"/>
            <a:r>
              <a:rPr lang="he-IL" sz="4000" dirty="0" smtClean="0">
                <a:solidFill>
                  <a:schemeClr val="bg1"/>
                </a:solidFill>
              </a:rPr>
              <a:t>הרב עובדיה יוסף היה אחרון?</a:t>
            </a:r>
            <a:endParaRPr lang="he-IL" sz="4000" dirty="0">
              <a:solidFill>
                <a:schemeClr val="bg1"/>
              </a:solidFill>
            </a:endParaRPr>
          </a:p>
        </p:txBody>
      </p:sp>
      <p:sp>
        <p:nvSpPr>
          <p:cNvPr id="109" name="הסבר מלבני 108"/>
          <p:cNvSpPr/>
          <p:nvPr/>
        </p:nvSpPr>
        <p:spPr>
          <a:xfrm>
            <a:off x="2538039" y="2814464"/>
            <a:ext cx="3874917" cy="2141626"/>
          </a:xfrm>
          <a:prstGeom prst="wedgeRectCallout">
            <a:avLst>
              <a:gd name="adj1" fmla="val 106891"/>
              <a:gd name="adj2" fmla="val 84916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bg1"/>
                </a:solidFill>
              </a:rPr>
              <a:t>תגידו שמות של חמשה </a:t>
            </a:r>
            <a:r>
              <a:rPr lang="he-IL" sz="4400" dirty="0" smtClean="0">
                <a:solidFill>
                  <a:schemeClr val="bg1"/>
                </a:solidFill>
              </a:rPr>
              <a:t>אחרונים</a:t>
            </a:r>
            <a:endParaRPr lang="he-IL" sz="4400" dirty="0">
              <a:solidFill>
                <a:schemeClr val="bg1"/>
              </a:solidFill>
            </a:endParaRPr>
          </a:p>
        </p:txBody>
      </p:sp>
      <p:sp>
        <p:nvSpPr>
          <p:cNvPr id="110" name="הסבר מלבני 109"/>
          <p:cNvSpPr/>
          <p:nvPr/>
        </p:nvSpPr>
        <p:spPr>
          <a:xfrm>
            <a:off x="2690439" y="2966864"/>
            <a:ext cx="3874917" cy="2141626"/>
          </a:xfrm>
          <a:prstGeom prst="wedgeRectCallout">
            <a:avLst>
              <a:gd name="adj1" fmla="val 62350"/>
              <a:gd name="adj2" fmla="val 9559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tx2"/>
                </a:solidFill>
              </a:rPr>
              <a:t>מתי חי הגאון </a:t>
            </a:r>
            <a:r>
              <a:rPr lang="he-IL" sz="4400" dirty="0" err="1" smtClean="0">
                <a:solidFill>
                  <a:schemeClr val="tx2"/>
                </a:solidFill>
              </a:rPr>
              <a:t>מוילנא</a:t>
            </a:r>
            <a:r>
              <a:rPr lang="he-IL" sz="4400" dirty="0" smtClean="0">
                <a:solidFill>
                  <a:schemeClr val="tx2"/>
                </a:solidFill>
              </a:rPr>
              <a:t>?</a:t>
            </a:r>
            <a:endParaRPr lang="he-IL" sz="4400" dirty="0">
              <a:solidFill>
                <a:schemeClr val="tx2"/>
              </a:solidFill>
            </a:endParaRPr>
          </a:p>
        </p:txBody>
      </p:sp>
      <p:sp>
        <p:nvSpPr>
          <p:cNvPr id="96" name="הסבר ענן 95"/>
          <p:cNvSpPr/>
          <p:nvPr/>
        </p:nvSpPr>
        <p:spPr>
          <a:xfrm>
            <a:off x="2981258" y="2497451"/>
            <a:ext cx="2935567" cy="2378004"/>
          </a:xfrm>
          <a:prstGeom prst="cloudCallout">
            <a:avLst>
              <a:gd name="adj1" fmla="val 10108"/>
              <a:gd name="adj2" fmla="val 1011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עמוד במקומך תור אחד כדי </a:t>
            </a:r>
            <a:r>
              <a:rPr lang="he-IL" dirty="0" smtClean="0"/>
              <a:t>לכבד את זכרם של הרבנים הגדולים שנהרגו בפרעות, בפיגועים ובשואה</a:t>
            </a:r>
            <a:endParaRPr lang="he-IL" dirty="0"/>
          </a:p>
        </p:txBody>
      </p:sp>
      <p:sp>
        <p:nvSpPr>
          <p:cNvPr id="99" name="הסבר ענן 98"/>
          <p:cNvSpPr/>
          <p:nvPr/>
        </p:nvSpPr>
        <p:spPr>
          <a:xfrm>
            <a:off x="2694729" y="1709414"/>
            <a:ext cx="2935567" cy="2378004"/>
          </a:xfrm>
          <a:prstGeom prst="cloudCallout">
            <a:avLst>
              <a:gd name="adj1" fmla="val -23377"/>
              <a:gd name="adj2" fmla="val 12280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2"/>
                </a:solidFill>
              </a:rPr>
              <a:t>התקדם שני צעדים אל סימן השאלה וענה על השאלה</a:t>
            </a:r>
          </a:p>
          <a:p>
            <a:pPr algn="ctr"/>
            <a:r>
              <a:rPr lang="he-IL" dirty="0" smtClean="0">
                <a:solidFill>
                  <a:schemeClr val="tx2"/>
                </a:solidFill>
              </a:rPr>
              <a:t>כמו בספרי </a:t>
            </a:r>
            <a:r>
              <a:rPr lang="he-IL" dirty="0" err="1" smtClean="0">
                <a:solidFill>
                  <a:schemeClr val="tx2"/>
                </a:solidFill>
              </a:rPr>
              <a:t>השו"ת</a:t>
            </a:r>
            <a:endParaRPr lang="he-IL" dirty="0">
              <a:solidFill>
                <a:schemeClr val="tx2"/>
              </a:solidFill>
            </a:endParaRPr>
          </a:p>
        </p:txBody>
      </p:sp>
      <p:sp>
        <p:nvSpPr>
          <p:cNvPr id="100" name="הסבר מלבני 99"/>
          <p:cNvSpPr/>
          <p:nvPr/>
        </p:nvSpPr>
        <p:spPr>
          <a:xfrm>
            <a:off x="1928439" y="2204864"/>
            <a:ext cx="3874917" cy="2141626"/>
          </a:xfrm>
          <a:prstGeom prst="wedgeRectCallout">
            <a:avLst>
              <a:gd name="adj1" fmla="val -33812"/>
              <a:gd name="adj2" fmla="val 12868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tx2"/>
                </a:solidFill>
              </a:rPr>
              <a:t>מי היה </a:t>
            </a:r>
          </a:p>
          <a:p>
            <a:pPr algn="ctr"/>
            <a:r>
              <a:rPr lang="he-IL" sz="4400" dirty="0" smtClean="0">
                <a:solidFill>
                  <a:schemeClr val="tx2"/>
                </a:solidFill>
              </a:rPr>
              <a:t>ה"כף החיים"</a:t>
            </a:r>
            <a:endParaRPr lang="he-IL" sz="4400" dirty="0">
              <a:solidFill>
                <a:schemeClr val="tx2"/>
              </a:solidFill>
            </a:endParaRPr>
          </a:p>
        </p:txBody>
      </p:sp>
      <p:sp>
        <p:nvSpPr>
          <p:cNvPr id="111" name="הסבר ענן 110"/>
          <p:cNvSpPr/>
          <p:nvPr/>
        </p:nvSpPr>
        <p:spPr>
          <a:xfrm>
            <a:off x="3918404" y="2147884"/>
            <a:ext cx="2935567" cy="2378004"/>
          </a:xfrm>
          <a:prstGeom prst="cloudCallout">
            <a:avLst>
              <a:gd name="adj1" fmla="val -125780"/>
              <a:gd name="adj2" fmla="val 117037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2"/>
                </a:solidFill>
              </a:rPr>
              <a:t>התקדם לסימן השאלה הבא וענה </a:t>
            </a:r>
            <a:r>
              <a:rPr lang="he-IL" dirty="0" smtClean="0">
                <a:solidFill>
                  <a:schemeClr val="tx2"/>
                </a:solidFill>
              </a:rPr>
              <a:t>על השאלה</a:t>
            </a:r>
            <a:endParaRPr lang="he-IL" dirty="0">
              <a:solidFill>
                <a:schemeClr val="tx2"/>
              </a:solidFill>
            </a:endParaRPr>
          </a:p>
        </p:txBody>
      </p:sp>
      <p:sp>
        <p:nvSpPr>
          <p:cNvPr id="112" name="הסבר מלבני 111"/>
          <p:cNvSpPr/>
          <p:nvPr/>
        </p:nvSpPr>
        <p:spPr>
          <a:xfrm>
            <a:off x="2561783" y="2722425"/>
            <a:ext cx="3874917" cy="2141626"/>
          </a:xfrm>
          <a:prstGeom prst="wedgeRectCallout">
            <a:avLst>
              <a:gd name="adj1" fmla="val -84842"/>
              <a:gd name="adj2" fmla="val 747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bg1"/>
                </a:solidFill>
              </a:rPr>
              <a:t>היכן חי </a:t>
            </a:r>
          </a:p>
          <a:p>
            <a:pPr algn="ctr"/>
            <a:r>
              <a:rPr lang="he-IL" sz="4400" dirty="0" smtClean="0">
                <a:solidFill>
                  <a:schemeClr val="bg1"/>
                </a:solidFill>
              </a:rPr>
              <a:t>ה"בן איש חי" </a:t>
            </a:r>
          </a:p>
          <a:p>
            <a:pPr algn="ctr"/>
            <a:r>
              <a:rPr lang="he-IL" sz="4400" dirty="0" smtClean="0">
                <a:solidFill>
                  <a:schemeClr val="bg1"/>
                </a:solidFill>
              </a:rPr>
              <a:t>רבי יוסף חיים</a:t>
            </a:r>
            <a:endParaRPr lang="he-IL" sz="4400" dirty="0">
              <a:solidFill>
                <a:schemeClr val="bg1"/>
              </a:solidFill>
            </a:endParaRPr>
          </a:p>
        </p:txBody>
      </p:sp>
      <p:sp>
        <p:nvSpPr>
          <p:cNvPr id="113" name="הסבר ענן 112"/>
          <p:cNvSpPr/>
          <p:nvPr/>
        </p:nvSpPr>
        <p:spPr>
          <a:xfrm>
            <a:off x="4070804" y="2300284"/>
            <a:ext cx="2935567" cy="2378004"/>
          </a:xfrm>
          <a:prstGeom prst="cloudCallout">
            <a:avLst>
              <a:gd name="adj1" fmla="val -145638"/>
              <a:gd name="adj2" fmla="val 19945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2"/>
                </a:solidFill>
              </a:rPr>
              <a:t>התקדם 7 צעדים – הגעת </a:t>
            </a:r>
            <a:r>
              <a:rPr lang="he-IL" dirty="0" smtClean="0">
                <a:solidFill>
                  <a:schemeClr val="tx2"/>
                </a:solidFill>
              </a:rPr>
              <a:t>לתקופתנו</a:t>
            </a:r>
            <a:endParaRPr lang="he-IL" dirty="0">
              <a:solidFill>
                <a:schemeClr val="tx2"/>
              </a:solidFill>
            </a:endParaRPr>
          </a:p>
        </p:txBody>
      </p:sp>
      <p:sp>
        <p:nvSpPr>
          <p:cNvPr id="114" name="הסבר מלבני 113"/>
          <p:cNvSpPr/>
          <p:nvPr/>
        </p:nvSpPr>
        <p:spPr>
          <a:xfrm>
            <a:off x="2714183" y="2874825"/>
            <a:ext cx="3874917" cy="2141626"/>
          </a:xfrm>
          <a:prstGeom prst="wedgeRectCallout">
            <a:avLst>
              <a:gd name="adj1" fmla="val -93396"/>
              <a:gd name="adj2" fmla="val -447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400" dirty="0" smtClean="0">
                <a:solidFill>
                  <a:schemeClr val="bg1"/>
                </a:solidFill>
              </a:rPr>
              <a:t>איזו תנועה הקים </a:t>
            </a:r>
            <a:r>
              <a:rPr lang="he-IL" sz="4400" dirty="0" err="1" smtClean="0">
                <a:solidFill>
                  <a:schemeClr val="bg1"/>
                </a:solidFill>
              </a:rPr>
              <a:t>הבעש"ט</a:t>
            </a:r>
            <a:endParaRPr lang="he-IL" sz="4400" dirty="0">
              <a:solidFill>
                <a:schemeClr val="bg1"/>
              </a:solidFill>
            </a:endParaRPr>
          </a:p>
        </p:txBody>
      </p:sp>
      <p:sp>
        <p:nvSpPr>
          <p:cNvPr id="115" name="הסבר ענן 114"/>
          <p:cNvSpPr/>
          <p:nvPr/>
        </p:nvSpPr>
        <p:spPr>
          <a:xfrm>
            <a:off x="4223204" y="2452684"/>
            <a:ext cx="2935567" cy="2378004"/>
          </a:xfrm>
          <a:prstGeom prst="cloudCallout">
            <a:avLst>
              <a:gd name="adj1" fmla="val -156930"/>
              <a:gd name="adj2" fmla="val -58882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2"/>
                </a:solidFill>
              </a:rPr>
              <a:t>תן שם של אחרון שאתה מכיר את הספר שלו </a:t>
            </a:r>
            <a:r>
              <a:rPr lang="he-IL" smtClean="0">
                <a:solidFill>
                  <a:schemeClr val="tx2"/>
                </a:solidFill>
              </a:rPr>
              <a:t>ולמדת ממנו</a:t>
            </a:r>
            <a:endParaRPr lang="he-IL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273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0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0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0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2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4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4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76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8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00" dur="2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2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2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34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44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56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6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</p:childTnLst>
        </p:cTn>
      </p:par>
    </p:tnLst>
    <p:bldLst>
      <p:bldP spid="101" grpId="0" animBg="1"/>
      <p:bldP spid="101" grpId="1" animBg="1"/>
      <p:bldP spid="103" grpId="0" animBg="1"/>
      <p:bldP spid="103" grpId="1" animBg="1"/>
      <p:bldP spid="107" grpId="0" animBg="1"/>
      <p:bldP spid="107" grpId="1" animBg="1"/>
      <p:bldP spid="63" grpId="0" animBg="1"/>
      <p:bldP spid="63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96" grpId="0" animBg="1"/>
      <p:bldP spid="96" grpId="1" animBg="1"/>
      <p:bldP spid="99" grpId="0" animBg="1"/>
      <p:bldP spid="99" grpId="1" animBg="1"/>
      <p:bldP spid="100" grpId="0" animBg="1"/>
      <p:bldP spid="10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לבן 3"/>
          <p:cNvSpPr/>
          <p:nvPr/>
        </p:nvSpPr>
        <p:spPr>
          <a:xfrm>
            <a:off x="468157" y="1916832"/>
            <a:ext cx="8207696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16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כל הכבוד</a:t>
            </a:r>
            <a:endParaRPr lang="he-IL" sz="16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8004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אל תלחץ מחוץ למשבצות או במשבצות רקות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לחזרה ללוח לחץ כאן</a:t>
            </a:r>
            <a:endParaRPr lang="he-IL" dirty="0"/>
          </a:p>
        </p:txBody>
      </p:sp>
      <p:sp>
        <p:nvSpPr>
          <p:cNvPr id="4" name="חץ פניית פרסה 3">
            <a:hlinkClick r:id="rId2" action="ppaction://hlinksldjump"/>
          </p:cNvPr>
          <p:cNvSpPr/>
          <p:nvPr/>
        </p:nvSpPr>
        <p:spPr>
          <a:xfrm>
            <a:off x="4355976" y="1700808"/>
            <a:ext cx="360040" cy="288032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82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676</Words>
  <Application>Microsoft Office PowerPoint</Application>
  <PresentationFormat>‫הצגה על המסך (4:3)</PresentationFormat>
  <Paragraphs>178</Paragraphs>
  <Slides>7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7</vt:i4>
      </vt:variant>
    </vt:vector>
  </HeadingPairs>
  <TitlesOfParts>
    <vt:vector size="8" baseType="lpstr"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אל תלחץ מחוץ למשבצות או במשבצות רקות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school</dc:creator>
  <cp:lastModifiedBy>school</cp:lastModifiedBy>
  <cp:revision>21</cp:revision>
  <dcterms:created xsi:type="dcterms:W3CDTF">2013-12-24T06:10:54Z</dcterms:created>
  <dcterms:modified xsi:type="dcterms:W3CDTF">2013-12-24T12:01:04Z</dcterms:modified>
</cp:coreProperties>
</file>