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2298" y="-1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166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427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1921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47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917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832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38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699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164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351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712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D6EE0-ACE3-4760-B4F0-FFC3BCD3CB49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D5377-4380-45FA-8287-D6910A299C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83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via2256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48680" y="9168"/>
            <a:ext cx="5829300" cy="1960033"/>
          </a:xfrm>
        </p:spPr>
        <p:txBody>
          <a:bodyPr/>
          <a:lstStyle/>
          <a:p>
            <a:r>
              <a:rPr lang="he-IL" dirty="0" smtClean="0"/>
              <a:t>הנחיות למשחק מסלול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60648" y="1835696"/>
            <a:ext cx="6336704" cy="6768752"/>
          </a:xfrm>
        </p:spPr>
        <p:txBody>
          <a:bodyPr>
            <a:noAutofit/>
          </a:bodyPr>
          <a:lstStyle/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מיועד למשחק עם 2-4 קבוצות בתוך כיתה.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בתחילת השיעור ללחוץ על </a:t>
            </a:r>
            <a:r>
              <a:rPr lang="en-US" sz="2000" dirty="0" smtClean="0">
                <a:solidFill>
                  <a:schemeClr val="tx1"/>
                </a:solidFill>
              </a:rPr>
              <a:t>F5</a:t>
            </a:r>
            <a:r>
              <a:rPr lang="he-IL" sz="2000" dirty="0" smtClean="0">
                <a:solidFill>
                  <a:schemeClr val="tx1"/>
                </a:solidFill>
              </a:rPr>
              <a:t> ולא לצאת במהלך השיעור מהמצגת.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להקרין על לוח מחיק. לכל קבוצה לתת סימן (משולש, עיגול, לב וכדו') והקבוצה עוברת ע"י סימון בטוש מחיק.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המעבר ע"י </a:t>
            </a:r>
            <a:r>
              <a:rPr lang="he-IL" sz="2000" dirty="0" err="1" smtClean="0">
                <a:solidFill>
                  <a:schemeClr val="tx1"/>
                </a:solidFill>
              </a:rPr>
              <a:t>קוביה</a:t>
            </a:r>
            <a:r>
              <a:rPr lang="he-IL" sz="2000" dirty="0" smtClean="0">
                <a:solidFill>
                  <a:schemeClr val="tx1"/>
                </a:solidFill>
              </a:rPr>
              <a:t>. יותר טוב לתת לילד בקבוצה לעצור את המורה כאשר המורה סופר 1,2,3,4,1,2,3,4 </a:t>
            </a:r>
            <a:r>
              <a:rPr lang="he-IL" sz="2000" dirty="0" err="1" smtClean="0">
                <a:solidFill>
                  <a:schemeClr val="tx1"/>
                </a:solidFill>
              </a:rPr>
              <a:t>וכו</a:t>
            </a:r>
            <a:r>
              <a:rPr lang="he-IL" sz="2000" dirty="0" smtClean="0">
                <a:solidFill>
                  <a:schemeClr val="tx1"/>
                </a:solidFill>
              </a:rPr>
              <a:t>'.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לפתוח משימה או שאלה ע"י לחיצה על הסימן בתוך המשבצ</a:t>
            </a:r>
            <a:r>
              <a:rPr lang="he-IL" sz="2000" dirty="0" smtClean="0">
                <a:solidFill>
                  <a:schemeClr val="tx1"/>
                </a:solidFill>
              </a:rPr>
              <a:t>ת. לא לשכוח לסגור ע"י לחיצה חוזרת על </a:t>
            </a:r>
            <a:r>
              <a:rPr lang="he-IL" sz="2000" smtClean="0">
                <a:solidFill>
                  <a:schemeClr val="tx1"/>
                </a:solidFill>
              </a:rPr>
              <a:t>אותה משבצת.</a:t>
            </a:r>
            <a:endParaRPr lang="he-IL" sz="2000" smtClean="0">
              <a:solidFill>
                <a:schemeClr val="tx1"/>
              </a:solidFill>
            </a:endParaRP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אם </a:t>
            </a:r>
            <a:r>
              <a:rPr lang="he-IL" sz="2000" dirty="0" smtClean="0">
                <a:solidFill>
                  <a:schemeClr val="tx1"/>
                </a:solidFill>
              </a:rPr>
              <a:t>קבוצה אינה מצליחה לענות על שאלה – שני צעדים אחרונה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אם ענו על סימן השאלה או ביצעו את המשימה בסימן הקריאה – אין מה לתת לקבוצות הבאות...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אם כל הקבוצות דילגו על סימן שאלה – מומלץ לתת לכל הקבוצות לענות וקבוצה שיודעת ראשונה מתקדמת שני צעדים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אם כל הקבוצות דילגו על סימן קריאה – לא לחזור.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</a:rPr>
              <a:t>נשמח להערות ותיקונים למייל </a:t>
            </a:r>
            <a:r>
              <a:rPr lang="en-US" sz="2000" dirty="0" smtClean="0">
                <a:solidFill>
                  <a:schemeClr val="tx1"/>
                </a:solidFill>
                <a:hlinkClick r:id="rId2"/>
              </a:rPr>
              <a:t>avia2256@gmail.com</a:t>
            </a:r>
            <a:r>
              <a:rPr lang="he-IL" sz="20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r">
              <a:buFont typeface="Arial" pitchFamily="34" charset="0"/>
              <a:buChar char="•"/>
            </a:pPr>
            <a:endParaRPr lang="he-IL" sz="2000" dirty="0" smtClean="0">
              <a:solidFill>
                <a:schemeClr val="tx1"/>
              </a:solidFill>
            </a:endParaRPr>
          </a:p>
          <a:p>
            <a:pPr marL="342900" indent="-342900" algn="r">
              <a:buFont typeface="Arial" pitchFamily="34" charset="0"/>
              <a:buChar char="•"/>
            </a:pPr>
            <a:endParaRPr lang="he-IL" sz="2000" dirty="0" smtClean="0">
              <a:solidFill>
                <a:schemeClr val="tx1"/>
              </a:solidFill>
            </a:endParaRPr>
          </a:p>
          <a:p>
            <a:pPr marL="342900" indent="-342900" algn="r">
              <a:buFont typeface="Arial" pitchFamily="34" charset="0"/>
              <a:buChar char="•"/>
            </a:pPr>
            <a:endParaRPr lang="he-IL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3974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150</Words>
  <Application>Microsoft Office PowerPoint</Application>
  <PresentationFormat>‫הצגה על המסך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הנחיות למשחק מסלול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הנחיות למשחק מסלול</dc:title>
  <dc:creator>school</dc:creator>
  <cp:lastModifiedBy>school</cp:lastModifiedBy>
  <cp:revision>3</cp:revision>
  <cp:lastPrinted>2013-12-24T12:41:34Z</cp:lastPrinted>
  <dcterms:created xsi:type="dcterms:W3CDTF">2013-12-24T12:01:15Z</dcterms:created>
  <dcterms:modified xsi:type="dcterms:W3CDTF">2013-12-24T12:41:38Z</dcterms:modified>
</cp:coreProperties>
</file>