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17" r:id="rId2"/>
    <p:sldId id="315" r:id="rId3"/>
    <p:sldId id="316" r:id="rId4"/>
    <p:sldId id="309" r:id="rId5"/>
    <p:sldId id="310" r:id="rId6"/>
    <p:sldId id="311" r:id="rId7"/>
    <p:sldId id="312" r:id="rId8"/>
    <p:sldId id="313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314" r:id="rId34"/>
    <p:sldId id="266" r:id="rId35"/>
    <p:sldId id="267" r:id="rId36"/>
    <p:sldId id="268" r:id="rId37"/>
    <p:sldId id="269" r:id="rId38"/>
    <p:sldId id="308" r:id="rId39"/>
    <p:sldId id="307" r:id="rId40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80" d="100"/>
          <a:sy n="80" d="100"/>
        </p:scale>
        <p:origin x="-1440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2A741-AFCE-4461-BC51-E2FC7BF93821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5AE6F-3587-4A44-8D9B-AFB3E7DF8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235" y="704528"/>
            <a:ext cx="4790014" cy="89574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מלבן 2"/>
          <p:cNvSpPr/>
          <p:nvPr/>
        </p:nvSpPr>
        <p:spPr>
          <a:xfrm>
            <a:off x="1069997" y="200472"/>
            <a:ext cx="43924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b="1" dirty="0" smtClean="0"/>
              <a:t>מאמרי הגות על </a:t>
            </a:r>
            <a:r>
              <a:rPr lang="he-IL" sz="2000" b="1" dirty="0" smtClean="0"/>
              <a:t>השמיטה טעמיה וערכיה</a:t>
            </a:r>
            <a:endParaRPr lang="he-IL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57806" y="236476"/>
            <a:ext cx="5742387" cy="9433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284" y="200472"/>
            <a:ext cx="5541431" cy="892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8640" y="9057456"/>
            <a:ext cx="34563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err="1" smtClean="0"/>
              <a:t>הראי"ה</a:t>
            </a:r>
            <a:r>
              <a:rPr lang="he-IL" b="1" dirty="0" smtClean="0"/>
              <a:t> קוק, מבוא </a:t>
            </a:r>
            <a:r>
              <a:rPr lang="he-IL" b="1" dirty="0" err="1" smtClean="0"/>
              <a:t>ל'שבת</a:t>
            </a:r>
            <a:r>
              <a:rPr lang="he-IL" b="1" dirty="0" smtClean="0"/>
              <a:t> הארץ'</a:t>
            </a:r>
          </a:p>
        </p:txBody>
      </p:sp>
      <p:sp>
        <p:nvSpPr>
          <p:cNvPr id="4" name="מלבן 3"/>
          <p:cNvSpPr/>
          <p:nvPr/>
        </p:nvSpPr>
        <p:spPr>
          <a:xfrm>
            <a:off x="404664" y="9536668"/>
            <a:ext cx="5373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מתוך: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, 'שבת שבתון', אולפנת חורב</a:t>
            </a:r>
            <a:r>
              <a:rPr lang="he-IL" b="1" smtClean="0"/>
              <a:t>, תשמ"ז</a:t>
            </a:r>
            <a:endParaRPr lang="he-IL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2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21704" y="344488"/>
            <a:ext cx="6619664" cy="8892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774" y="250850"/>
            <a:ext cx="6046452" cy="9404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ocuments\Scan0300.jpg"/>
          <p:cNvPicPr>
            <a:picLocks noChangeAspect="1" noChangeArrowheads="1"/>
          </p:cNvPicPr>
          <p:nvPr/>
        </p:nvPicPr>
        <p:blipFill>
          <a:blip r:embed="rId2" cstate="print"/>
          <a:srcRect l="2790" t="1579" r="1246" b="1613"/>
          <a:stretch>
            <a:fillRect/>
          </a:stretch>
        </p:blipFill>
        <p:spPr bwMode="auto">
          <a:xfrm rot="10800000">
            <a:off x="458670" y="323914"/>
            <a:ext cx="5940660" cy="9258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ocuments\Scan0301.jpg"/>
          <p:cNvPicPr>
            <a:picLocks noChangeAspect="1" noChangeArrowheads="1"/>
          </p:cNvPicPr>
          <p:nvPr/>
        </p:nvPicPr>
        <p:blipFill>
          <a:blip r:embed="rId2" cstate="print"/>
          <a:srcRect l="2890" t="1937" r="3189" b="2169"/>
          <a:stretch>
            <a:fillRect/>
          </a:stretch>
        </p:blipFill>
        <p:spPr bwMode="auto">
          <a:xfrm>
            <a:off x="391026" y="325932"/>
            <a:ext cx="6075948" cy="92541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ocuments\Scan0302.jpg"/>
          <p:cNvPicPr>
            <a:picLocks noChangeAspect="1" noChangeArrowheads="1"/>
          </p:cNvPicPr>
          <p:nvPr/>
        </p:nvPicPr>
        <p:blipFill>
          <a:blip r:embed="rId2" cstate="print"/>
          <a:srcRect l="1356" t="2561" r="1356" b="3303"/>
          <a:stretch>
            <a:fillRect/>
          </a:stretch>
        </p:blipFill>
        <p:spPr bwMode="auto">
          <a:xfrm rot="10800000">
            <a:off x="217696" y="200472"/>
            <a:ext cx="6422608" cy="892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188640" y="9273480"/>
            <a:ext cx="5373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מתוך: הרב צבי </a:t>
            </a:r>
            <a:r>
              <a:rPr lang="he-IL" b="1" dirty="0" err="1" smtClean="0"/>
              <a:t>שינובר</a:t>
            </a:r>
            <a:r>
              <a:rPr lang="he-IL" b="1" dirty="0" smtClean="0"/>
              <a:t>, השמיטה לאור המקורות, תשמ"ז</a:t>
            </a:r>
            <a:endParaRPr lang="he-I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2.jpg"/>
          <p:cNvPicPr>
            <a:picLocks noChangeAspect="1" noChangeArrowheads="1"/>
          </p:cNvPicPr>
          <p:nvPr/>
        </p:nvPicPr>
        <p:blipFill>
          <a:blip r:embed="rId2" cstate="print"/>
          <a:srcRect l="824" t="1305" r="3579" b="56080"/>
          <a:stretch>
            <a:fillRect/>
          </a:stretch>
        </p:blipFill>
        <p:spPr bwMode="auto">
          <a:xfrm rot="16200000">
            <a:off x="-1033690" y="1798339"/>
            <a:ext cx="8925380" cy="6309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3.jpg"/>
          <p:cNvPicPr>
            <a:picLocks noChangeAspect="1" noChangeArrowheads="1"/>
          </p:cNvPicPr>
          <p:nvPr/>
        </p:nvPicPr>
        <p:blipFill>
          <a:blip r:embed="rId2" cstate="print"/>
          <a:srcRect t="56777"/>
          <a:stretch>
            <a:fillRect/>
          </a:stretch>
        </p:blipFill>
        <p:spPr bwMode="auto">
          <a:xfrm rot="16200000">
            <a:off x="-1094548" y="1836665"/>
            <a:ext cx="9047096" cy="62326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3.jpg"/>
          <p:cNvPicPr>
            <a:picLocks noChangeAspect="1" noChangeArrowheads="1"/>
          </p:cNvPicPr>
          <p:nvPr/>
        </p:nvPicPr>
        <p:blipFill>
          <a:blip r:embed="rId2" cstate="print"/>
          <a:srcRect l="9298" t="1116" b="55367"/>
          <a:stretch>
            <a:fillRect/>
          </a:stretch>
        </p:blipFill>
        <p:spPr bwMode="auto">
          <a:xfrm rot="16200000">
            <a:off x="-783469" y="1263654"/>
            <a:ext cx="8424937" cy="6442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4.jpg"/>
          <p:cNvPicPr>
            <a:picLocks noChangeAspect="1" noChangeArrowheads="1"/>
          </p:cNvPicPr>
          <p:nvPr/>
        </p:nvPicPr>
        <p:blipFill>
          <a:blip r:embed="rId2" cstate="print"/>
          <a:srcRect t="55469"/>
          <a:stretch>
            <a:fillRect/>
          </a:stretch>
        </p:blipFill>
        <p:spPr bwMode="auto">
          <a:xfrm rot="16200000">
            <a:off x="-1133760" y="1690329"/>
            <a:ext cx="9125519" cy="6525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4.jpg"/>
          <p:cNvPicPr>
            <a:picLocks noChangeAspect="1" noChangeArrowheads="1"/>
          </p:cNvPicPr>
          <p:nvPr/>
        </p:nvPicPr>
        <p:blipFill>
          <a:blip r:embed="rId2" cstate="print"/>
          <a:srcRect t="1023" b="55319"/>
          <a:stretch>
            <a:fillRect/>
          </a:stretch>
        </p:blipFill>
        <p:spPr bwMode="auto">
          <a:xfrm rot="16200000">
            <a:off x="-1107504" y="1772645"/>
            <a:ext cx="9073008" cy="6360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5.jpg"/>
          <p:cNvPicPr>
            <a:picLocks noChangeAspect="1" noChangeArrowheads="1"/>
          </p:cNvPicPr>
          <p:nvPr/>
        </p:nvPicPr>
        <p:blipFill>
          <a:blip r:embed="rId2" cstate="print"/>
          <a:srcRect l="1667" t="55546" b="1348"/>
          <a:stretch>
            <a:fillRect/>
          </a:stretch>
        </p:blipFill>
        <p:spPr bwMode="auto">
          <a:xfrm rot="16200000">
            <a:off x="-1224124" y="1798341"/>
            <a:ext cx="9306248" cy="6309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5.jpg"/>
          <p:cNvPicPr>
            <a:picLocks noChangeAspect="1" noChangeArrowheads="1"/>
          </p:cNvPicPr>
          <p:nvPr/>
        </p:nvPicPr>
        <p:blipFill>
          <a:blip r:embed="rId2" cstate="print"/>
          <a:srcRect l="17167" t="1993" r="3451" b="55579"/>
          <a:stretch>
            <a:fillRect/>
          </a:stretch>
        </p:blipFill>
        <p:spPr bwMode="auto">
          <a:xfrm rot="16200000">
            <a:off x="-387425" y="1294285"/>
            <a:ext cx="7632850" cy="6309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6.jpg"/>
          <p:cNvPicPr>
            <a:picLocks noChangeAspect="1" noChangeArrowheads="1"/>
          </p:cNvPicPr>
          <p:nvPr/>
        </p:nvPicPr>
        <p:blipFill>
          <a:blip r:embed="rId2" cstate="print"/>
          <a:srcRect t="56884"/>
          <a:stretch>
            <a:fillRect/>
          </a:stretch>
        </p:blipFill>
        <p:spPr bwMode="auto">
          <a:xfrm rot="16200000">
            <a:off x="-1035496" y="1661740"/>
            <a:ext cx="8928992" cy="6150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6.jpg"/>
          <p:cNvPicPr>
            <a:picLocks noChangeAspect="1" noChangeArrowheads="1"/>
          </p:cNvPicPr>
          <p:nvPr/>
        </p:nvPicPr>
        <p:blipFill>
          <a:blip r:embed="rId2" cstate="print"/>
          <a:srcRect l="1106" t="1168" b="54450"/>
          <a:stretch>
            <a:fillRect/>
          </a:stretch>
        </p:blipFill>
        <p:spPr bwMode="auto">
          <a:xfrm rot="16200000">
            <a:off x="-963488" y="1803667"/>
            <a:ext cx="8784976" cy="6298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7.jpg"/>
          <p:cNvPicPr>
            <a:picLocks noChangeAspect="1" noChangeArrowheads="1"/>
          </p:cNvPicPr>
          <p:nvPr/>
        </p:nvPicPr>
        <p:blipFill>
          <a:blip r:embed="rId2" cstate="print"/>
          <a:srcRect l="3336" t="55160" r="1667" b="1625"/>
          <a:stretch>
            <a:fillRect/>
          </a:stretch>
        </p:blipFill>
        <p:spPr bwMode="auto">
          <a:xfrm rot="16200000">
            <a:off x="-891480" y="1306181"/>
            <a:ext cx="8640960" cy="6429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7.jpg"/>
          <p:cNvPicPr>
            <a:picLocks noChangeAspect="1" noChangeArrowheads="1"/>
          </p:cNvPicPr>
          <p:nvPr/>
        </p:nvPicPr>
        <p:blipFill>
          <a:blip r:embed="rId2" cstate="print"/>
          <a:srcRect t="1245" r="1724" b="56064"/>
          <a:stretch>
            <a:fillRect/>
          </a:stretch>
        </p:blipFill>
        <p:spPr bwMode="auto">
          <a:xfrm rot="16200000">
            <a:off x="-928818" y="1856657"/>
            <a:ext cx="8715635" cy="6192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8.jpg"/>
          <p:cNvPicPr>
            <a:picLocks noChangeAspect="1" noChangeArrowheads="1"/>
          </p:cNvPicPr>
          <p:nvPr/>
        </p:nvPicPr>
        <p:blipFill>
          <a:blip r:embed="rId2" cstate="print"/>
          <a:srcRect t="54586" r="2120" b="789"/>
          <a:stretch>
            <a:fillRect/>
          </a:stretch>
        </p:blipFill>
        <p:spPr bwMode="auto">
          <a:xfrm rot="16200000">
            <a:off x="-1143508" y="1641568"/>
            <a:ext cx="9145016" cy="6262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8.jpg"/>
          <p:cNvPicPr>
            <a:picLocks noChangeAspect="1" noChangeArrowheads="1"/>
          </p:cNvPicPr>
          <p:nvPr/>
        </p:nvPicPr>
        <p:blipFill>
          <a:blip r:embed="rId2" cstate="print"/>
          <a:srcRect l="2584" t="1793" r="3527" b="54626"/>
          <a:stretch>
            <a:fillRect/>
          </a:stretch>
        </p:blipFill>
        <p:spPr bwMode="auto">
          <a:xfrm rot="16200000">
            <a:off x="-999492" y="1865243"/>
            <a:ext cx="8856984" cy="617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9.jpg"/>
          <p:cNvPicPr>
            <a:picLocks noChangeAspect="1" noChangeArrowheads="1"/>
          </p:cNvPicPr>
          <p:nvPr/>
        </p:nvPicPr>
        <p:blipFill>
          <a:blip r:embed="rId2" cstate="print"/>
          <a:srcRect l="1709" t="55342" b="1007"/>
          <a:stretch>
            <a:fillRect/>
          </a:stretch>
        </p:blipFill>
        <p:spPr bwMode="auto">
          <a:xfrm rot="16200000">
            <a:off x="-999492" y="1697300"/>
            <a:ext cx="8856984" cy="6007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9.jpg"/>
          <p:cNvPicPr>
            <a:picLocks noChangeAspect="1" noChangeArrowheads="1"/>
          </p:cNvPicPr>
          <p:nvPr/>
        </p:nvPicPr>
        <p:blipFill>
          <a:blip r:embed="rId2" cstate="print"/>
          <a:srcRect t="1182" b="53911"/>
          <a:stretch>
            <a:fillRect/>
          </a:stretch>
        </p:blipFill>
        <p:spPr bwMode="auto">
          <a:xfrm rot="16200000">
            <a:off x="-1176771" y="1625565"/>
            <a:ext cx="9073008" cy="6222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8640" y="9345488"/>
            <a:ext cx="355257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שמעתין 168-169, אדר-אלול תשס"ז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1409" y="235954"/>
            <a:ext cx="6415182" cy="94340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00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633" y="272480"/>
            <a:ext cx="6064733" cy="9361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06099" y="308484"/>
            <a:ext cx="6045802" cy="9289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0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296" y="272480"/>
            <a:ext cx="6035407" cy="9361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02.jpg"/>
          <p:cNvPicPr>
            <a:picLocks noChangeAspect="1" noChangeArrowheads="1"/>
          </p:cNvPicPr>
          <p:nvPr/>
        </p:nvPicPr>
        <p:blipFill>
          <a:blip r:embed="rId2" cstate="print"/>
          <a:srcRect t="1587" r="1775"/>
          <a:stretch>
            <a:fillRect/>
          </a:stretch>
        </p:blipFill>
        <p:spPr bwMode="auto">
          <a:xfrm rot="10800000">
            <a:off x="407543" y="236476"/>
            <a:ext cx="6042914" cy="9433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01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180" y="200472"/>
            <a:ext cx="5991640" cy="9217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188640" y="9536668"/>
            <a:ext cx="553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מתוך: הרב צבי </a:t>
            </a:r>
            <a:r>
              <a:rPr lang="he-IL" b="1" dirty="0" err="1" smtClean="0"/>
              <a:t>שינובר</a:t>
            </a:r>
            <a:r>
              <a:rPr lang="he-IL" b="1" dirty="0" smtClean="0"/>
              <a:t>, השמיטה לאור המקורות, תשמ"ז</a:t>
            </a:r>
            <a:endParaRPr lang="he-IL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654" y="272480"/>
            <a:ext cx="6172692" cy="9361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0105.jpg"/>
          <p:cNvPicPr>
            <a:picLocks noChangeAspect="1" noChangeArrowheads="1"/>
          </p:cNvPicPr>
          <p:nvPr/>
        </p:nvPicPr>
        <p:blipFill>
          <a:blip r:embed="rId2" cstate="print"/>
          <a:srcRect r="2564"/>
          <a:stretch>
            <a:fillRect/>
          </a:stretch>
        </p:blipFill>
        <p:spPr bwMode="auto">
          <a:xfrm rot="10800000">
            <a:off x="319629" y="225642"/>
            <a:ext cx="6218741" cy="94547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06.jpg"/>
          <p:cNvPicPr>
            <a:picLocks noChangeAspect="1" noChangeArrowheads="1"/>
          </p:cNvPicPr>
          <p:nvPr/>
        </p:nvPicPr>
        <p:blipFill>
          <a:blip r:embed="rId2" cstate="print"/>
          <a:srcRect r="3278" b="66541"/>
          <a:stretch>
            <a:fillRect/>
          </a:stretch>
        </p:blipFill>
        <p:spPr bwMode="auto">
          <a:xfrm>
            <a:off x="436825" y="164468"/>
            <a:ext cx="5984349" cy="32043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 descr="C:\Users\123\Documents\Scan0106.jpg"/>
          <p:cNvPicPr>
            <a:picLocks noChangeAspect="1" noChangeArrowheads="1"/>
          </p:cNvPicPr>
          <p:nvPr/>
        </p:nvPicPr>
        <p:blipFill>
          <a:blip r:embed="rId2" cstate="print"/>
          <a:srcRect t="92644" r="3278"/>
          <a:stretch>
            <a:fillRect/>
          </a:stretch>
        </p:blipFill>
        <p:spPr bwMode="auto">
          <a:xfrm>
            <a:off x="436825" y="3368824"/>
            <a:ext cx="5984349" cy="704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60648" y="4376936"/>
            <a:ext cx="538480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מתוך: הרב צבי </a:t>
            </a:r>
            <a:r>
              <a:rPr lang="he-IL" b="1" dirty="0" err="1" smtClean="0"/>
              <a:t>שינובר</a:t>
            </a:r>
            <a:r>
              <a:rPr lang="he-IL" b="1" dirty="0" smtClean="0"/>
              <a:t>, השמיטה לאור המקורות, תשמ"ז</a:t>
            </a:r>
            <a:endParaRPr lang="he-IL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244.jpg"/>
          <p:cNvPicPr>
            <a:picLocks noChangeAspect="1" noChangeArrowheads="1"/>
          </p:cNvPicPr>
          <p:nvPr/>
        </p:nvPicPr>
        <p:blipFill>
          <a:blip r:embed="rId2" cstate="print"/>
          <a:srcRect l="2019" t="2804" r="2019" b="935"/>
          <a:stretch>
            <a:fillRect/>
          </a:stretch>
        </p:blipFill>
        <p:spPr bwMode="auto">
          <a:xfrm rot="10800000">
            <a:off x="269036" y="704528"/>
            <a:ext cx="6319927" cy="81369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1143508" y="1786407"/>
            <a:ext cx="9145016" cy="6333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0.jpg"/>
          <p:cNvPicPr>
            <a:picLocks noChangeAspect="1" noChangeArrowheads="1"/>
          </p:cNvPicPr>
          <p:nvPr/>
        </p:nvPicPr>
        <p:blipFill>
          <a:blip r:embed="rId2" cstate="print"/>
          <a:srcRect l="3145" t="54845" b="131"/>
          <a:stretch>
            <a:fillRect/>
          </a:stretch>
        </p:blipFill>
        <p:spPr bwMode="auto">
          <a:xfrm rot="16200000">
            <a:off x="-1239413" y="1906246"/>
            <a:ext cx="9289032" cy="616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0.jpg"/>
          <p:cNvPicPr>
            <a:picLocks noChangeAspect="1" noChangeArrowheads="1"/>
          </p:cNvPicPr>
          <p:nvPr/>
        </p:nvPicPr>
        <p:blipFill>
          <a:blip r:embed="rId2" cstate="print"/>
          <a:srcRect r="6593" b="54976"/>
          <a:stretch>
            <a:fillRect/>
          </a:stretch>
        </p:blipFill>
        <p:spPr bwMode="auto">
          <a:xfrm rot="16200000">
            <a:off x="-1240371" y="1739342"/>
            <a:ext cx="9338742" cy="642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11.jpg"/>
          <p:cNvPicPr>
            <a:picLocks noChangeAspect="1" noChangeArrowheads="1"/>
          </p:cNvPicPr>
          <p:nvPr/>
        </p:nvPicPr>
        <p:blipFill>
          <a:blip r:embed="rId2" cstate="print"/>
          <a:srcRect t="1642" r="3007" b="1461"/>
          <a:stretch>
            <a:fillRect/>
          </a:stretch>
        </p:blipFill>
        <p:spPr bwMode="auto">
          <a:xfrm rot="16200000">
            <a:off x="-942569" y="1519437"/>
            <a:ext cx="8743137" cy="6105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32656" y="9201472"/>
            <a:ext cx="3600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התורה והארץ, ו, כפר דרום, תשס"א</a:t>
            </a:r>
            <a:endParaRPr lang="he-IL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290.jpg"/>
          <p:cNvPicPr>
            <a:picLocks noChangeAspect="1" noChangeArrowheads="1"/>
          </p:cNvPicPr>
          <p:nvPr/>
        </p:nvPicPr>
        <p:blipFill>
          <a:blip r:embed="rId2" cstate="print"/>
          <a:srcRect l="354" r="2718"/>
          <a:stretch>
            <a:fillRect/>
          </a:stretch>
        </p:blipFill>
        <p:spPr bwMode="auto">
          <a:xfrm rot="10800000">
            <a:off x="150985" y="272480"/>
            <a:ext cx="6446366" cy="856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528" y="8697416"/>
            <a:ext cx="301877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שמעתין 87, אלול-</a:t>
            </a:r>
            <a:r>
              <a:rPr lang="he-IL" b="1" dirty="0" err="1" smtClean="0"/>
              <a:t>חשון</a:t>
            </a:r>
            <a:r>
              <a:rPr lang="he-IL" b="1" dirty="0" smtClean="0"/>
              <a:t> תשמ"ז</a:t>
            </a:r>
            <a:endParaRPr lang="he-IL" b="1" dirty="0"/>
          </a:p>
        </p:txBody>
      </p:sp>
      <p:pic>
        <p:nvPicPr>
          <p:cNvPr id="1026" name="Picture 2" descr="C:\Users\123\Documents\Scan0315.jpg"/>
          <p:cNvPicPr>
            <a:picLocks noChangeAspect="1" noChangeArrowheads="1"/>
          </p:cNvPicPr>
          <p:nvPr/>
        </p:nvPicPr>
        <p:blipFill>
          <a:blip r:embed="rId2" cstate="print"/>
          <a:srcRect l="1595" r="1595" b="1770"/>
          <a:stretch>
            <a:fillRect/>
          </a:stretch>
        </p:blipFill>
        <p:spPr bwMode="auto">
          <a:xfrm>
            <a:off x="166328" y="200472"/>
            <a:ext cx="6525344" cy="84222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32656" y="9201472"/>
            <a:ext cx="57438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ערך: שמואל </a:t>
            </a:r>
            <a:r>
              <a:rPr kumimoji="0" lang="he-IL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כ"ץ</a:t>
            </a: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 רב ת"ת ממ"ד 'נחלה' הר-נוף, בית הספר ממ"ד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 תורני לבנות הר-נוף, ואולפנת חורב, ירושלים</a:t>
            </a:r>
            <a:endParaRPr kumimoji="0" lang="en-US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100</Words>
  <Application>Microsoft Office PowerPoint</Application>
  <PresentationFormat>A4 Paper (210x297 mm)</PresentationFormat>
  <Paragraphs>11</Paragraphs>
  <Slides>39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39</vt:i4>
      </vt:variant>
    </vt:vector>
  </HeadingPairs>
  <TitlesOfParts>
    <vt:vector size="40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ביה"ס ממ"ד תורני בנים</cp:lastModifiedBy>
  <cp:revision>90</cp:revision>
  <dcterms:created xsi:type="dcterms:W3CDTF">2014-01-25T21:11:09Z</dcterms:created>
  <dcterms:modified xsi:type="dcterms:W3CDTF">2014-06-24T09:28:39Z</dcterms:modified>
</cp:coreProperties>
</file>