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6858000" cy="9906000" type="A4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howGuides="1">
      <p:cViewPr varScale="1">
        <p:scale>
          <a:sx n="73" d="100"/>
          <a:sy n="73" d="100"/>
        </p:scale>
        <p:origin x="-3348" y="-90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4F809-7B7F-4482-9CD5-BC6143E16CB2}" type="datetimeFigureOut">
              <a:rPr lang="he-IL" smtClean="0"/>
              <a:pPr/>
              <a:t>ל' אדר א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41A0E-BFC0-4258-BFC1-B3160788648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4F809-7B7F-4482-9CD5-BC6143E16CB2}" type="datetimeFigureOut">
              <a:rPr lang="he-IL" smtClean="0"/>
              <a:pPr/>
              <a:t>ל' אדר א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41A0E-BFC0-4258-BFC1-B3160788648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4F809-7B7F-4482-9CD5-BC6143E16CB2}" type="datetimeFigureOut">
              <a:rPr lang="he-IL" smtClean="0"/>
              <a:pPr/>
              <a:t>ל' אדר א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41A0E-BFC0-4258-BFC1-B3160788648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4F809-7B7F-4482-9CD5-BC6143E16CB2}" type="datetimeFigureOut">
              <a:rPr lang="he-IL" smtClean="0"/>
              <a:pPr/>
              <a:t>ל' אדר א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41A0E-BFC0-4258-BFC1-B3160788648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4F809-7B7F-4482-9CD5-BC6143E16CB2}" type="datetimeFigureOut">
              <a:rPr lang="he-IL" smtClean="0"/>
              <a:pPr/>
              <a:t>ל' אדר א תשע"ד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41A0E-BFC0-4258-BFC1-B3160788648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4F809-7B7F-4482-9CD5-BC6143E16CB2}" type="datetimeFigureOut">
              <a:rPr lang="he-IL" smtClean="0"/>
              <a:pPr/>
              <a:t>ל' אדר א תשע"ד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41A0E-BFC0-4258-BFC1-B3160788648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4F809-7B7F-4482-9CD5-BC6143E16CB2}" type="datetimeFigureOut">
              <a:rPr lang="he-IL" smtClean="0"/>
              <a:pPr/>
              <a:t>ל' אדר א תשע"ד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41A0E-BFC0-4258-BFC1-B3160788648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4F809-7B7F-4482-9CD5-BC6143E16CB2}" type="datetimeFigureOut">
              <a:rPr lang="he-IL" smtClean="0"/>
              <a:pPr/>
              <a:t>ל' אדר א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41A0E-BFC0-4258-BFC1-B3160788648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4F809-7B7F-4482-9CD5-BC6143E16CB2}" type="datetimeFigureOut">
              <a:rPr lang="he-IL" smtClean="0"/>
              <a:pPr/>
              <a:t>ל' אדר א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41A0E-BFC0-4258-BFC1-B3160788648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4F809-7B7F-4482-9CD5-BC6143E16CB2}" type="datetimeFigureOut">
              <a:rPr lang="he-IL" smtClean="0"/>
              <a:pPr/>
              <a:t>ל' אדר א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41A0E-BFC0-4258-BFC1-B3160788648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4F809-7B7F-4482-9CD5-BC6143E16CB2}" type="datetimeFigureOut">
              <a:rPr lang="he-IL" smtClean="0"/>
              <a:pPr/>
              <a:t>ל' אדר א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41A0E-BFC0-4258-BFC1-B3160788648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4F809-7B7F-4482-9CD5-BC6143E16CB2}" type="datetimeFigureOut">
              <a:rPr lang="he-IL" smtClean="0"/>
              <a:pPr/>
              <a:t>ל' אדר א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041A0E-BFC0-4258-BFC1-B3160788648A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24.jpg"/>
          <p:cNvPicPr/>
          <p:nvPr/>
        </p:nvPicPr>
        <p:blipFill>
          <a:blip r:embed="rId2" cstate="print"/>
          <a:srcRect l="2736" t="3314" r="6595"/>
          <a:stretch>
            <a:fillRect/>
          </a:stretch>
        </p:blipFill>
        <p:spPr bwMode="auto">
          <a:xfrm rot="16200000">
            <a:off x="-1179512" y="1757669"/>
            <a:ext cx="9217024" cy="6390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25.jpg"/>
          <p:cNvPicPr/>
          <p:nvPr/>
        </p:nvPicPr>
        <p:blipFill>
          <a:blip r:embed="rId2" cstate="print"/>
          <a:srcRect l="1800" t="6074" r="9018" b="1292"/>
          <a:stretch>
            <a:fillRect/>
          </a:stretch>
        </p:blipFill>
        <p:spPr bwMode="auto">
          <a:xfrm rot="16200000">
            <a:off x="-1107504" y="1820653"/>
            <a:ext cx="9073008" cy="58326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26.jpg"/>
          <p:cNvPicPr/>
          <p:nvPr/>
        </p:nvPicPr>
        <p:blipFill>
          <a:blip r:embed="rId2" cstate="print"/>
          <a:srcRect l="7830" b="4783"/>
          <a:stretch>
            <a:fillRect/>
          </a:stretch>
        </p:blipFill>
        <p:spPr bwMode="auto">
          <a:xfrm rot="5400000">
            <a:off x="-1251521" y="1873480"/>
            <a:ext cx="9361040" cy="615903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27.jpg"/>
          <p:cNvPicPr/>
          <p:nvPr/>
        </p:nvPicPr>
        <p:blipFill>
          <a:blip r:embed="rId2" cstate="print"/>
          <a:srcRect l="8392"/>
          <a:stretch>
            <a:fillRect/>
          </a:stretch>
        </p:blipFill>
        <p:spPr bwMode="auto">
          <a:xfrm rot="5400000">
            <a:off x="-1035496" y="1550901"/>
            <a:ext cx="8928992" cy="65161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28.jpg"/>
          <p:cNvPicPr/>
          <p:nvPr/>
        </p:nvPicPr>
        <p:blipFill>
          <a:blip r:embed="rId2" cstate="print"/>
          <a:srcRect r="6079"/>
          <a:stretch>
            <a:fillRect/>
          </a:stretch>
        </p:blipFill>
        <p:spPr bwMode="auto">
          <a:xfrm rot="5400000">
            <a:off x="-1205585" y="1954736"/>
            <a:ext cx="9145018" cy="578050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60648" y="9536668"/>
            <a:ext cx="359104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שמעתין </a:t>
            </a:r>
            <a:r>
              <a:rPr lang="he-IL" b="1" dirty="0" smtClean="0"/>
              <a:t>168-169, ניסן-אלול תשס"ז </a:t>
            </a:r>
            <a:endParaRPr lang="he-IL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5</Words>
  <Application>Microsoft Office PowerPoint</Application>
  <PresentationFormat>A4 Paper (210x297 mm)‎</PresentationFormat>
  <Paragraphs>1</Paragraphs>
  <Slides>5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</vt:i4>
      </vt:variant>
    </vt:vector>
  </HeadingPairs>
  <TitlesOfParts>
    <vt:vector size="6" baseType="lpstr">
      <vt:lpstr>ערכת נושא Office</vt:lpstr>
      <vt:lpstr>שקופית 1</vt:lpstr>
      <vt:lpstr>שקופית 2</vt:lpstr>
      <vt:lpstr>שקופית 3</vt:lpstr>
      <vt:lpstr>שקופית 4</vt:lpstr>
      <vt:lpstr>שקופית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123</dc:creator>
  <cp:lastModifiedBy>123</cp:lastModifiedBy>
  <cp:revision>2</cp:revision>
  <dcterms:created xsi:type="dcterms:W3CDTF">2014-01-25T21:41:32Z</dcterms:created>
  <dcterms:modified xsi:type="dcterms:W3CDTF">2014-03-02T10:20:21Z</dcterms:modified>
</cp:coreProperties>
</file>