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howGuides="1">
      <p:cViewPr varScale="1">
        <p:scale>
          <a:sx n="105" d="100"/>
          <a:sy n="105" d="100"/>
        </p:scale>
        <p:origin x="-17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7990-007B-41C9-BF11-A702D0437421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3F32-E37D-4379-B06E-AD276A5B4F05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7990-007B-41C9-BF11-A702D0437421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3F32-E37D-4379-B06E-AD276A5B4F05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7990-007B-41C9-BF11-A702D0437421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3F32-E37D-4379-B06E-AD276A5B4F05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7990-007B-41C9-BF11-A702D0437421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3F32-E37D-4379-B06E-AD276A5B4F05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7990-007B-41C9-BF11-A702D0437421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3F32-E37D-4379-B06E-AD276A5B4F05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7990-007B-41C9-BF11-A702D0437421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3F32-E37D-4379-B06E-AD276A5B4F05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7990-007B-41C9-BF11-A702D0437421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3F32-E37D-4379-B06E-AD276A5B4F05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7990-007B-41C9-BF11-A702D0437421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3F32-E37D-4379-B06E-AD276A5B4F05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7990-007B-41C9-BF11-A702D0437421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3F32-E37D-4379-B06E-AD276A5B4F05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7990-007B-41C9-BF11-A702D0437421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3F32-E37D-4379-B06E-AD276A5B4F05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7990-007B-41C9-BF11-A702D0437421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3F32-E37D-4379-B06E-AD276A5B4F05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37990-007B-41C9-BF11-A702D0437421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E3F32-E37D-4379-B06E-AD276A5B4F05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ocuments\Scan0343.jpg"/>
          <p:cNvPicPr>
            <a:picLocks noChangeAspect="1" noChangeArrowheads="1"/>
          </p:cNvPicPr>
          <p:nvPr/>
        </p:nvPicPr>
        <p:blipFill>
          <a:blip r:embed="rId2" cstate="print"/>
          <a:srcRect t="30852"/>
          <a:stretch>
            <a:fillRect/>
          </a:stretch>
        </p:blipFill>
        <p:spPr bwMode="auto">
          <a:xfrm>
            <a:off x="1934244" y="1268762"/>
            <a:ext cx="5275515" cy="52063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628230" y="260647"/>
            <a:ext cx="3887603" cy="89255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אגרות הרב אברהם יצחק הכהן קוק זצ"ל</a:t>
            </a:r>
          </a:p>
          <a:p>
            <a:r>
              <a:rPr lang="he-IL" b="1" dirty="0" smtClean="0"/>
              <a:t>            בעניין 'היתר המכירה'</a:t>
            </a:r>
          </a:p>
          <a:p>
            <a:r>
              <a:rPr lang="he-IL" sz="1600" b="1" dirty="0" smtClean="0"/>
              <a:t>       בשנים </a:t>
            </a:r>
            <a:r>
              <a:rPr lang="he-IL" sz="1600" b="1" dirty="0" err="1" smtClean="0"/>
              <a:t>תרס"ח–תרע"ג</a:t>
            </a:r>
            <a:r>
              <a:rPr lang="he-IL" sz="1600" b="1" dirty="0" smtClean="0"/>
              <a:t> (1908-1913)</a:t>
            </a:r>
            <a:endParaRPr lang="he-IL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ocuments\Scan03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283360" y="153185"/>
            <a:ext cx="4577289" cy="65516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23\Documents\Scan0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0019" y="158534"/>
            <a:ext cx="4523964" cy="65409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23\Documents\Scan0346.jpg"/>
          <p:cNvPicPr>
            <a:picLocks noChangeAspect="1" noChangeArrowheads="1"/>
          </p:cNvPicPr>
          <p:nvPr/>
        </p:nvPicPr>
        <p:blipFill>
          <a:blip r:embed="rId2" cstate="print"/>
          <a:srcRect t="1749" r="1112"/>
          <a:stretch>
            <a:fillRect/>
          </a:stretch>
        </p:blipFill>
        <p:spPr bwMode="auto">
          <a:xfrm rot="10800000">
            <a:off x="2267749" y="188641"/>
            <a:ext cx="4529871" cy="65527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23\Documents\Scan03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7716" y="94320"/>
            <a:ext cx="4708568" cy="6669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123\Documents\Scan0348.jpg"/>
          <p:cNvPicPr>
            <a:picLocks noChangeAspect="1" noChangeArrowheads="1"/>
          </p:cNvPicPr>
          <p:nvPr/>
        </p:nvPicPr>
        <p:blipFill>
          <a:blip r:embed="rId2" cstate="print"/>
          <a:srcRect l="1599" t="1071" r="2230"/>
          <a:stretch>
            <a:fillRect/>
          </a:stretch>
        </p:blipFill>
        <p:spPr bwMode="auto">
          <a:xfrm rot="10800000">
            <a:off x="2267744" y="188641"/>
            <a:ext cx="4536504" cy="65527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23\Documents\Scan03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3295" y="94320"/>
            <a:ext cx="4597412" cy="6669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123\Documents\Scan0350.jpg"/>
          <p:cNvPicPr>
            <a:picLocks noChangeAspect="1" noChangeArrowheads="1"/>
          </p:cNvPicPr>
          <p:nvPr/>
        </p:nvPicPr>
        <p:blipFill>
          <a:blip r:embed="rId2" cstate="print"/>
          <a:srcRect r="2183" b="1468"/>
          <a:stretch>
            <a:fillRect/>
          </a:stretch>
        </p:blipFill>
        <p:spPr bwMode="auto">
          <a:xfrm rot="10800000">
            <a:off x="2123728" y="239836"/>
            <a:ext cx="4896544" cy="6378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123\Documents\Scan03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3987" y="57150"/>
            <a:ext cx="4796028" cy="6743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123\Documents\Scan03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196845" y="157799"/>
            <a:ext cx="4679411" cy="66430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123\Documents\Scan03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8857" y="130325"/>
            <a:ext cx="4546295" cy="6597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123\Documents\Scan03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196845" y="171106"/>
            <a:ext cx="4679411" cy="66160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123\Documents\Scan0355.jpg"/>
          <p:cNvPicPr>
            <a:picLocks noChangeAspect="1" noChangeArrowheads="1"/>
          </p:cNvPicPr>
          <p:nvPr/>
        </p:nvPicPr>
        <p:blipFill>
          <a:blip r:embed="rId2" cstate="print"/>
          <a:srcRect l="1492" r="1492" b="3173"/>
          <a:stretch>
            <a:fillRect/>
          </a:stretch>
        </p:blipFill>
        <p:spPr bwMode="auto">
          <a:xfrm>
            <a:off x="2131849" y="196620"/>
            <a:ext cx="4880311" cy="64647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123\Documents\Scan03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256873" y="151624"/>
            <a:ext cx="4630263" cy="65547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123\Documents\Scan03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489" y="100184"/>
            <a:ext cx="4603027" cy="66576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123\Documents\Scan03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290788" y="141755"/>
            <a:ext cx="4562433" cy="65744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123\Documents\Scan03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113" y="130325"/>
            <a:ext cx="4525783" cy="6597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123\Documents\Scan0360.jpg"/>
          <p:cNvPicPr>
            <a:picLocks noChangeAspect="1" noChangeArrowheads="1"/>
          </p:cNvPicPr>
          <p:nvPr/>
        </p:nvPicPr>
        <p:blipFill>
          <a:blip r:embed="rId2" cstate="print"/>
          <a:srcRect r="3127"/>
          <a:stretch>
            <a:fillRect/>
          </a:stretch>
        </p:blipFill>
        <p:spPr bwMode="auto">
          <a:xfrm rot="10800000">
            <a:off x="2339752" y="101126"/>
            <a:ext cx="4332157" cy="64372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123\Documents\Scan03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4169" y="94320"/>
            <a:ext cx="4515667" cy="6669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123\Documents\Scan03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298588" y="217046"/>
            <a:ext cx="4546824" cy="6423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123\Documents\Scan03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3752" y="130325"/>
            <a:ext cx="4576501" cy="6597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123\Documents\Scan03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265429" y="143680"/>
            <a:ext cx="4538823" cy="66800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123\Documents\Scan0366.jpg"/>
          <p:cNvPicPr>
            <a:picLocks noChangeAspect="1" noChangeArrowheads="1"/>
          </p:cNvPicPr>
          <p:nvPr/>
        </p:nvPicPr>
        <p:blipFill>
          <a:blip r:embed="rId2" cstate="print"/>
          <a:srcRect t="1701"/>
          <a:stretch>
            <a:fillRect/>
          </a:stretch>
        </p:blipFill>
        <p:spPr bwMode="auto">
          <a:xfrm>
            <a:off x="2216133" y="58317"/>
            <a:ext cx="4711743" cy="6741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123\Documents\Scan03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411760" y="188640"/>
            <a:ext cx="4489675" cy="66089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5301208"/>
            <a:ext cx="2329548" cy="138499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מתוך אגרות הראיה, א-ב, </a:t>
            </a:r>
            <a:endParaRPr lang="he-IL" sz="1400" b="1" dirty="0" smtClean="0"/>
          </a:p>
          <a:p>
            <a:r>
              <a:rPr lang="he-IL" sz="1400" b="1" dirty="0" smtClean="0"/>
              <a:t>מוסד</a:t>
            </a:r>
            <a:r>
              <a:rPr lang="he-IL" sz="1400" b="1" dirty="0" smtClean="0"/>
              <a:t> </a:t>
            </a:r>
            <a:r>
              <a:rPr lang="he-IL" sz="1400" b="1" dirty="0" smtClean="0"/>
              <a:t>הרב </a:t>
            </a:r>
            <a:r>
              <a:rPr lang="he-IL" sz="1400" b="1" dirty="0" smtClean="0"/>
              <a:t>קוק, תשכ"ב</a:t>
            </a:r>
          </a:p>
          <a:p>
            <a:endParaRPr lang="he-IL" sz="1400" b="1" dirty="0" smtClean="0"/>
          </a:p>
          <a:p>
            <a:r>
              <a:rPr lang="he-IL" sz="1400" b="1" dirty="0" smtClean="0"/>
              <a:t>נדפס </a:t>
            </a:r>
            <a:r>
              <a:rPr lang="he-IL" sz="1400" b="1" dirty="0" err="1" smtClean="0"/>
              <a:t>ב'שמיטה</a:t>
            </a:r>
            <a:r>
              <a:rPr lang="he-IL" sz="1400" b="1" dirty="0" smtClean="0"/>
              <a:t>: מקורות הגות</a:t>
            </a:r>
          </a:p>
          <a:p>
            <a:r>
              <a:rPr lang="he-IL" sz="1400" b="1" dirty="0" smtClean="0"/>
              <a:t>מחקר', משרד החינוך האגף</a:t>
            </a:r>
          </a:p>
          <a:p>
            <a:r>
              <a:rPr lang="he-IL" sz="1400" b="1" dirty="0" smtClean="0"/>
              <a:t>לתרבות תורנית, תשנ"ג</a:t>
            </a:r>
            <a:endParaRPr lang="he-IL" sz="14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05498" y="0"/>
            <a:ext cx="4838184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בעניין ההיתרים להפקעת שביעית ('היתר המכירה')</a:t>
            </a:r>
          </a:p>
          <a:p>
            <a:r>
              <a:rPr lang="he-IL" sz="1600" b="1" dirty="0" smtClean="0"/>
              <a:t>                       הרב משה יחיאל צורי</a:t>
            </a:r>
            <a:r>
              <a:rPr lang="he-IL" b="1" dirty="0" smtClean="0"/>
              <a:t>אל</a:t>
            </a:r>
            <a:endParaRPr lang="he-IL" b="1" dirty="0"/>
          </a:p>
        </p:txBody>
      </p:sp>
      <p:pic>
        <p:nvPicPr>
          <p:cNvPr id="4" name="Picture 2" descr="C:\Users\123\Documents\Scan0213.jpg"/>
          <p:cNvPicPr>
            <a:picLocks noChangeAspect="1" noChangeArrowheads="1"/>
          </p:cNvPicPr>
          <p:nvPr/>
        </p:nvPicPr>
        <p:blipFill>
          <a:blip r:embed="rId2" cstate="print"/>
          <a:srcRect l="2095" t="8364" r="3264" b="787"/>
          <a:stretch>
            <a:fillRect/>
          </a:stretch>
        </p:blipFill>
        <p:spPr bwMode="auto">
          <a:xfrm>
            <a:off x="2555776" y="620688"/>
            <a:ext cx="4218435" cy="60932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123\Documents\Scan0214.jpg"/>
          <p:cNvPicPr>
            <a:picLocks noChangeAspect="1" noChangeArrowheads="1"/>
          </p:cNvPicPr>
          <p:nvPr/>
        </p:nvPicPr>
        <p:blipFill>
          <a:blip r:embed="rId2" cstate="print"/>
          <a:srcRect l="2128" t="1145" r="3325" b="6661"/>
          <a:stretch>
            <a:fillRect/>
          </a:stretch>
        </p:blipFill>
        <p:spPr bwMode="auto">
          <a:xfrm rot="10800000">
            <a:off x="2267744" y="116632"/>
            <a:ext cx="4425095" cy="6553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123\Documents\Scan0215.jpg"/>
          <p:cNvPicPr>
            <a:picLocks noChangeAspect="1" noChangeArrowheads="1"/>
          </p:cNvPicPr>
          <p:nvPr/>
        </p:nvPicPr>
        <p:blipFill>
          <a:blip r:embed="rId2" cstate="print"/>
          <a:srcRect l="1925" t="1639" r="3361" b="1639"/>
          <a:stretch>
            <a:fillRect/>
          </a:stretch>
        </p:blipFill>
        <p:spPr bwMode="auto">
          <a:xfrm>
            <a:off x="2267744" y="72008"/>
            <a:ext cx="4578120" cy="6669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519446"/>
            <a:ext cx="4390946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אוצרות </a:t>
            </a:r>
            <a:r>
              <a:rPr lang="he-IL" sz="1600" b="1" dirty="0" err="1" smtClean="0"/>
              <a:t>הראי"ה</a:t>
            </a:r>
            <a:r>
              <a:rPr lang="he-IL" sz="1600" b="1" dirty="0" smtClean="0"/>
              <a:t>, ראשון לציון תשס"ב, ח"א </a:t>
            </a:r>
            <a:r>
              <a:rPr lang="he-IL" sz="1600" b="1" dirty="0" err="1" smtClean="0"/>
              <a:t>עמ</a:t>
            </a:r>
            <a:r>
              <a:rPr lang="he-IL" sz="1600" b="1" dirty="0" smtClean="0"/>
              <a:t>' 130</a:t>
            </a:r>
            <a:endParaRPr lang="he-IL" sz="1600" b="1" dirty="0"/>
          </a:p>
        </p:txBody>
      </p:sp>
      <p:pic>
        <p:nvPicPr>
          <p:cNvPr id="5" name="Picture 2" descr="C:\Users\123\Documents\Scan0216.jpg"/>
          <p:cNvPicPr>
            <a:picLocks noChangeAspect="1" noChangeArrowheads="1"/>
          </p:cNvPicPr>
          <p:nvPr/>
        </p:nvPicPr>
        <p:blipFill>
          <a:blip r:embed="rId2" cstate="print"/>
          <a:srcRect l="3330" t="5169" r="2974" b="5866"/>
          <a:stretch>
            <a:fillRect/>
          </a:stretch>
        </p:blipFill>
        <p:spPr bwMode="auto">
          <a:xfrm rot="10800000">
            <a:off x="2339752" y="116632"/>
            <a:ext cx="4436801" cy="64087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6165304"/>
            <a:ext cx="151836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אוצרות </a:t>
            </a:r>
            <a:r>
              <a:rPr lang="he-IL" sz="1600" b="1" dirty="0" err="1" smtClean="0"/>
              <a:t>הראי"ה</a:t>
            </a:r>
            <a:r>
              <a:rPr lang="he-IL" sz="1600" b="1" dirty="0" smtClean="0"/>
              <a:t>,</a:t>
            </a:r>
          </a:p>
          <a:p>
            <a:r>
              <a:rPr lang="he-IL" sz="1600" b="1" dirty="0" smtClean="0"/>
              <a:t>שם </a:t>
            </a:r>
            <a:r>
              <a:rPr lang="he-IL" sz="1600" b="1" dirty="0" err="1" smtClean="0"/>
              <a:t>עמ</a:t>
            </a:r>
            <a:r>
              <a:rPr lang="he-IL" sz="1600" b="1" dirty="0" smtClean="0"/>
              <a:t>' 557</a:t>
            </a:r>
            <a:endParaRPr lang="he-IL" sz="1600" b="1" dirty="0"/>
          </a:p>
        </p:txBody>
      </p:sp>
      <p:pic>
        <p:nvPicPr>
          <p:cNvPr id="6" name="Picture 2" descr="C:\Users\123\Documents\Scan0217.jpg"/>
          <p:cNvPicPr>
            <a:picLocks noChangeAspect="1" noChangeArrowheads="1"/>
          </p:cNvPicPr>
          <p:nvPr/>
        </p:nvPicPr>
        <p:blipFill>
          <a:blip r:embed="rId2" cstate="print"/>
          <a:srcRect l="1876" r="4792" b="7229"/>
          <a:stretch>
            <a:fillRect/>
          </a:stretch>
        </p:blipFill>
        <p:spPr bwMode="auto">
          <a:xfrm rot="10800000">
            <a:off x="2267744" y="188640"/>
            <a:ext cx="4649195" cy="6525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מלבן 6"/>
          <p:cNvSpPr/>
          <p:nvPr/>
        </p:nvSpPr>
        <p:spPr>
          <a:xfrm>
            <a:off x="2195736" y="4653136"/>
            <a:ext cx="20393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 smtClean="0"/>
              <a:t>(אגרות הראיה, א, אגרת </a:t>
            </a:r>
            <a:r>
              <a:rPr lang="he-IL" sz="1200" b="1" dirty="0" err="1" smtClean="0"/>
              <a:t>שטז</a:t>
            </a:r>
            <a:r>
              <a:rPr lang="he-IL" sz="1200" b="1" dirty="0" smtClean="0"/>
              <a:t>)</a:t>
            </a:r>
            <a:endParaRPr lang="he-IL" sz="1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83</Words>
  <Application>Microsoft Office PowerPoint</Application>
  <PresentationFormat>‫הצגה על המסך (4:3)</PresentationFormat>
  <Paragraphs>15</Paragraphs>
  <Slides>29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29</vt:i4>
      </vt:variant>
    </vt:vector>
  </HeadingPairs>
  <TitlesOfParts>
    <vt:vector size="30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  <vt:lpstr>שקופית 12</vt:lpstr>
      <vt:lpstr>שקופית 13</vt:lpstr>
      <vt:lpstr>שקופית 14</vt:lpstr>
      <vt:lpstr>שקופית 15</vt:lpstr>
      <vt:lpstr>שקופית 16</vt:lpstr>
      <vt:lpstr>שקופית 17</vt:lpstr>
      <vt:lpstr>שקופית 18</vt:lpstr>
      <vt:lpstr>שקופית 19</vt:lpstr>
      <vt:lpstr>שקופית 20</vt:lpstr>
      <vt:lpstr>שקופית 21</vt:lpstr>
      <vt:lpstr>שקופית 22</vt:lpstr>
      <vt:lpstr>שקופית 23</vt:lpstr>
      <vt:lpstr>שקופית 24</vt:lpstr>
      <vt:lpstr>שקופית 25</vt:lpstr>
      <vt:lpstr>שקופית 26</vt:lpstr>
      <vt:lpstr>שקופית 27</vt:lpstr>
      <vt:lpstr>שקופית 28</vt:lpstr>
      <vt:lpstr>שקופית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13</cp:revision>
  <dcterms:created xsi:type="dcterms:W3CDTF">2014-05-13T18:45:19Z</dcterms:created>
  <dcterms:modified xsi:type="dcterms:W3CDTF">2014-06-25T06:49:54Z</dcterms:modified>
</cp:coreProperties>
</file>