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80" d="100"/>
          <a:sy n="80" d="100"/>
        </p:scale>
        <p:origin x="-1440" y="-4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95200-079C-4264-A085-DCE03A428919}" type="datetimeFigureOut">
              <a:rPr lang="he-IL" smtClean="0"/>
              <a:pPr/>
              <a:t>כ"ו/סיון/תשע"ד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749DF-6CDC-4A93-B5F4-4BDF49030A9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258" y="704528"/>
            <a:ext cx="4862022" cy="9029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מלבן 2"/>
          <p:cNvSpPr/>
          <p:nvPr/>
        </p:nvSpPr>
        <p:spPr>
          <a:xfrm>
            <a:off x="1748393" y="128464"/>
            <a:ext cx="3539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e-IL" sz="2000" b="1" dirty="0" err="1">
                <a:solidFill>
                  <a:prstClr val="black"/>
                </a:solidFill>
              </a:rPr>
              <a:t>הראי"ה</a:t>
            </a:r>
            <a:r>
              <a:rPr lang="he-IL" sz="2000" b="1" dirty="0">
                <a:solidFill>
                  <a:prstClr val="black"/>
                </a:solidFill>
              </a:rPr>
              <a:t> קוק, מבוא ל'שבת הארץ'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57806" y="236476"/>
            <a:ext cx="5742387" cy="94330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284" y="200472"/>
            <a:ext cx="5541431" cy="892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מלבן 3"/>
          <p:cNvSpPr/>
          <p:nvPr/>
        </p:nvSpPr>
        <p:spPr>
          <a:xfrm>
            <a:off x="404664" y="9536668"/>
            <a:ext cx="5373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מתוך: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, 'שבת שבתון', אולפנת חורב</a:t>
            </a:r>
            <a:r>
              <a:rPr lang="he-IL" b="1" smtClean="0"/>
              <a:t>, תשמ"ז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19</Words>
  <Application>Microsoft Office PowerPoint</Application>
  <PresentationFormat>A4 Paper (210x297 mm)</PresentationFormat>
  <Paragraphs>2</Paragraphs>
  <Slides>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4" baseType="lpstr">
      <vt:lpstr>ערכת נושא Office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ביה"ס ממ"ד תורני בנים</cp:lastModifiedBy>
  <cp:revision>6</cp:revision>
  <dcterms:created xsi:type="dcterms:W3CDTF">2014-01-25T20:23:05Z</dcterms:created>
  <dcterms:modified xsi:type="dcterms:W3CDTF">2014-06-24T09:27:56Z</dcterms:modified>
</cp:coreProperties>
</file>