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>
        <p:scale>
          <a:sx n="100" d="100"/>
          <a:sy n="100" d="100"/>
        </p:scale>
        <p:origin x="-2760" y="64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48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782F6-FE66-40CE-B6A8-CBFD285CF281}" type="datetimeFigureOut">
              <a:rPr lang="he-IL" smtClean="0"/>
              <a:pPr/>
              <a:t>כ"א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7E640-D4E4-4F09-9982-F85ECB3A7723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C:\Users\123\Documents\Scan0084.jpg"/>
          <p:cNvPicPr>
            <a:picLocks noChangeAspect="1"/>
          </p:cNvPicPr>
          <p:nvPr/>
        </p:nvPicPr>
        <p:blipFill>
          <a:blip r:embed="rId2" cstate="print"/>
          <a:srcRect t="56848" r="22293"/>
          <a:stretch>
            <a:fillRect/>
          </a:stretch>
        </p:blipFill>
        <p:spPr bwMode="auto">
          <a:xfrm rot="16200000">
            <a:off x="-944147" y="2364499"/>
            <a:ext cx="8496242" cy="61547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54691" y="200472"/>
            <a:ext cx="3148619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ctr">
              <a:buAutoNum type="arabicPeriod"/>
            </a:pPr>
            <a:r>
              <a:rPr lang="he-IL" sz="2000" b="1" dirty="0" smtClean="0"/>
              <a:t>השמיטה </a:t>
            </a:r>
            <a:r>
              <a:rPr lang="he-IL" sz="2000" b="1" dirty="0" smtClean="0"/>
              <a:t>במהלך </a:t>
            </a:r>
            <a:r>
              <a:rPr lang="he-IL" sz="2000" b="1" dirty="0" smtClean="0"/>
              <a:t>הדורות</a:t>
            </a:r>
          </a:p>
          <a:p>
            <a:pPr marL="457200" indent="-457200" algn="ctr"/>
            <a:r>
              <a:rPr lang="he-IL" sz="1600" b="1" dirty="0" smtClean="0"/>
              <a:t>  (גם על 'היתר המכירה')</a:t>
            </a:r>
            <a:endParaRPr lang="he-IL" sz="1600" b="1" dirty="0" smtClean="0"/>
          </a:p>
          <a:p>
            <a:pPr algn="ctr"/>
            <a:r>
              <a:rPr lang="he-IL" b="1" dirty="0" smtClean="0"/>
              <a:t>הרב שאול ישראלי זצ"ל</a:t>
            </a:r>
            <a:endParaRPr lang="he-IL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4.jpg"/>
          <p:cNvPicPr/>
          <p:nvPr/>
        </p:nvPicPr>
        <p:blipFill>
          <a:blip r:embed="rId2" cstate="print"/>
          <a:srcRect l="3432" t="611" b="56020"/>
          <a:stretch>
            <a:fillRect/>
          </a:stretch>
        </p:blipFill>
        <p:spPr bwMode="auto">
          <a:xfrm rot="16200000">
            <a:off x="-1251520" y="1896954"/>
            <a:ext cx="9361039" cy="61120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5.jpg"/>
          <p:cNvPicPr/>
          <p:nvPr/>
        </p:nvPicPr>
        <p:blipFill>
          <a:blip r:embed="rId2" cstate="print"/>
          <a:srcRect l="1350" t="55791" r="1566" b="691"/>
          <a:stretch>
            <a:fillRect/>
          </a:stretch>
        </p:blipFill>
        <p:spPr bwMode="auto">
          <a:xfrm rot="16200000">
            <a:off x="-1350650" y="2171810"/>
            <a:ext cx="9505055" cy="55623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5.jpg"/>
          <p:cNvPicPr/>
          <p:nvPr/>
        </p:nvPicPr>
        <p:blipFill>
          <a:blip r:embed="rId2" cstate="print"/>
          <a:srcRect l="1350" t="1116" r="1566" b="55367"/>
          <a:stretch>
            <a:fillRect/>
          </a:stretch>
        </p:blipFill>
        <p:spPr bwMode="auto">
          <a:xfrm rot="16200000">
            <a:off x="-1300992" y="1949908"/>
            <a:ext cx="9533285" cy="5833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6.jpg"/>
          <p:cNvPicPr/>
          <p:nvPr/>
        </p:nvPicPr>
        <p:blipFill>
          <a:blip r:embed="rId2" cstate="print"/>
          <a:srcRect l="1016" t="55298" r="2825" b="1333"/>
          <a:stretch>
            <a:fillRect/>
          </a:stretch>
        </p:blipFill>
        <p:spPr bwMode="auto">
          <a:xfrm rot="16200000">
            <a:off x="-1251520" y="2030350"/>
            <a:ext cx="9361040" cy="58453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6.jpg"/>
          <p:cNvPicPr/>
          <p:nvPr/>
        </p:nvPicPr>
        <p:blipFill>
          <a:blip r:embed="rId2" cstate="print"/>
          <a:srcRect l="2409" b="55982"/>
          <a:stretch>
            <a:fillRect/>
          </a:stretch>
        </p:blipFill>
        <p:spPr bwMode="auto">
          <a:xfrm rot="16200000">
            <a:off x="-1236101" y="2057261"/>
            <a:ext cx="9289033" cy="58634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7.jpg"/>
          <p:cNvPicPr/>
          <p:nvPr/>
        </p:nvPicPr>
        <p:blipFill>
          <a:blip r:embed="rId2" cstate="print"/>
          <a:srcRect l="1163" t="56086" r="1938" b="743"/>
          <a:stretch>
            <a:fillRect/>
          </a:stretch>
        </p:blipFill>
        <p:spPr bwMode="auto">
          <a:xfrm rot="16200000">
            <a:off x="-1251520" y="2072680"/>
            <a:ext cx="9361040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7.jpg"/>
          <p:cNvPicPr/>
          <p:nvPr/>
        </p:nvPicPr>
        <p:blipFill>
          <a:blip r:embed="rId2" cstate="print"/>
          <a:srcRect l="1798" t="282" r="1988" b="57047"/>
          <a:stretch>
            <a:fillRect/>
          </a:stretch>
        </p:blipFill>
        <p:spPr bwMode="auto">
          <a:xfrm rot="16200000">
            <a:off x="-639452" y="1348290"/>
            <a:ext cx="8136904" cy="65613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88.jpg"/>
          <p:cNvPicPr/>
          <p:nvPr/>
        </p:nvPicPr>
        <p:blipFill>
          <a:blip r:embed="rId2" cstate="print"/>
          <a:srcRect t="1588" b="1558"/>
          <a:stretch>
            <a:fillRect/>
          </a:stretch>
        </p:blipFill>
        <p:spPr bwMode="auto">
          <a:xfrm rot="16200000">
            <a:off x="-1053498" y="1698110"/>
            <a:ext cx="8964996" cy="61137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60648" y="9273480"/>
            <a:ext cx="279756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בצאת השנה, ירושלים תש"ך</a:t>
            </a:r>
            <a:endParaRPr lang="he-IL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1.jpg"/>
          <p:cNvPicPr/>
          <p:nvPr/>
        </p:nvPicPr>
        <p:blipFill>
          <a:blip r:embed="rId2" cstate="print"/>
          <a:srcRect l="933" t="54727" r="24291" b="3361"/>
          <a:stretch>
            <a:fillRect/>
          </a:stretch>
        </p:blipFill>
        <p:spPr bwMode="auto">
          <a:xfrm rot="16200000">
            <a:off x="-747464" y="2252700"/>
            <a:ext cx="8352928" cy="6264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394628" y="344488"/>
            <a:ext cx="378501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2. על </a:t>
            </a:r>
            <a:r>
              <a:rPr lang="he-IL" sz="2000" b="1" dirty="0" smtClean="0"/>
              <a:t>השמיטה ויסודותיה הרעיוניים</a:t>
            </a:r>
          </a:p>
          <a:p>
            <a:pPr algn="ctr"/>
            <a:r>
              <a:rPr lang="he-IL" sz="1600" b="1" dirty="0" smtClean="0"/>
              <a:t>הרב שאול ישראלי זצ"ל   </a:t>
            </a:r>
            <a:endParaRPr lang="he-IL" sz="1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1.jpg"/>
          <p:cNvPicPr/>
          <p:nvPr/>
        </p:nvPicPr>
        <p:blipFill>
          <a:blip r:embed="rId2" cstate="print"/>
          <a:srcRect l="2168" t="1701" r="11181" b="56300"/>
          <a:stretch>
            <a:fillRect/>
          </a:stretch>
        </p:blipFill>
        <p:spPr bwMode="auto">
          <a:xfrm rot="16200000">
            <a:off x="-1258118" y="2475322"/>
            <a:ext cx="9325036" cy="51353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2.jpg"/>
          <p:cNvPicPr/>
          <p:nvPr/>
        </p:nvPicPr>
        <p:blipFill>
          <a:blip r:embed="rId2" cstate="print"/>
          <a:srcRect l="919" t="54894" r="1678" b="1892"/>
          <a:stretch>
            <a:fillRect/>
          </a:stretch>
        </p:blipFill>
        <p:spPr bwMode="auto">
          <a:xfrm rot="16200000">
            <a:off x="-1143508" y="1846479"/>
            <a:ext cx="9145016" cy="585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2.jpg"/>
          <p:cNvPicPr/>
          <p:nvPr/>
        </p:nvPicPr>
        <p:blipFill>
          <a:blip r:embed="rId2" cstate="print"/>
          <a:srcRect l="2689" b="56602"/>
          <a:stretch>
            <a:fillRect/>
          </a:stretch>
        </p:blipFill>
        <p:spPr bwMode="auto">
          <a:xfrm rot="16200000">
            <a:off x="-1215516" y="2003036"/>
            <a:ext cx="9289032" cy="5899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3.jpg"/>
          <p:cNvPicPr/>
          <p:nvPr/>
        </p:nvPicPr>
        <p:blipFill>
          <a:blip r:embed="rId2" cstate="print"/>
          <a:srcRect l="3640" t="55034" r="1788" b="687"/>
          <a:stretch>
            <a:fillRect/>
          </a:stretch>
        </p:blipFill>
        <p:spPr bwMode="auto">
          <a:xfrm rot="16200000">
            <a:off x="-1215516" y="2176082"/>
            <a:ext cx="9289032" cy="55538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3.jpg"/>
          <p:cNvPicPr/>
          <p:nvPr/>
        </p:nvPicPr>
        <p:blipFill>
          <a:blip r:embed="rId2" cstate="print"/>
          <a:srcRect t="922" b="54800"/>
          <a:stretch>
            <a:fillRect/>
          </a:stretch>
        </p:blipFill>
        <p:spPr bwMode="auto">
          <a:xfrm rot="16200000">
            <a:off x="-1197515" y="2316705"/>
            <a:ext cx="9253029" cy="5272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4.jpg"/>
          <p:cNvPicPr/>
          <p:nvPr/>
        </p:nvPicPr>
        <p:blipFill>
          <a:blip r:embed="rId2" cstate="print"/>
          <a:srcRect l="1516" t="55867" r="2607" b="1933"/>
          <a:stretch>
            <a:fillRect/>
          </a:stretch>
        </p:blipFill>
        <p:spPr bwMode="auto">
          <a:xfrm rot="16200000">
            <a:off x="-1269522" y="2072680"/>
            <a:ext cx="9397044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4.jpg"/>
          <p:cNvPicPr/>
          <p:nvPr/>
        </p:nvPicPr>
        <p:blipFill>
          <a:blip r:embed="rId2" cstate="print"/>
          <a:srcRect l="5403" t="710" b="56411"/>
          <a:stretch>
            <a:fillRect/>
          </a:stretch>
        </p:blipFill>
        <p:spPr bwMode="auto">
          <a:xfrm rot="16200000">
            <a:off x="-1287524" y="2024161"/>
            <a:ext cx="9433048" cy="58576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5.jpg"/>
          <p:cNvPicPr>
            <a:picLocks noChangeAspect="1"/>
          </p:cNvPicPr>
          <p:nvPr/>
        </p:nvPicPr>
        <p:blipFill>
          <a:blip r:embed="rId2" cstate="print"/>
          <a:srcRect t="3877" r="2128" b="2435"/>
          <a:stretch>
            <a:fillRect/>
          </a:stretch>
        </p:blipFill>
        <p:spPr bwMode="auto">
          <a:xfrm rot="16200000">
            <a:off x="-1035496" y="1654722"/>
            <a:ext cx="8928992" cy="63085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8640" y="9345488"/>
            <a:ext cx="46346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ניצני ארץ – שביעית, ישיבת 'מרכז הרב', תשס"ט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39</Words>
  <Application>Microsoft Office PowerPoint</Application>
  <PresentationFormat>A4 Paper (210x297 mm)‎</PresentationFormat>
  <Paragraphs>7</Paragraphs>
  <Slides>18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19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6</cp:revision>
  <dcterms:created xsi:type="dcterms:W3CDTF">2014-01-25T19:04:50Z</dcterms:created>
  <dcterms:modified xsi:type="dcterms:W3CDTF">2014-06-19T18:43:04Z</dcterms:modified>
</cp:coreProperties>
</file>