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62" r:id="rId4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325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03513-FF39-41C1-A15B-361F8D8CAECC}" type="datetimeFigureOut">
              <a:rPr lang="he-IL" smtClean="0"/>
              <a:pPr/>
              <a:t>כ"ז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5E385-A21E-40AE-B81E-2CFD3C646D99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4784" y="467544"/>
            <a:ext cx="37978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 smtClean="0"/>
              <a:t>ביבליוגרפיה בנושא השמיטה</a:t>
            </a:r>
            <a:endParaRPr lang="he-IL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15954" y="1403648"/>
            <a:ext cx="122982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rgbClr val="FF0000"/>
                </a:solidFill>
              </a:rPr>
              <a:t>א. ספרות </a:t>
            </a:r>
            <a:endParaRPr lang="he-IL" sz="2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123\Documents\Scan0435.jpg"/>
          <p:cNvPicPr>
            <a:picLocks noChangeAspect="1" noChangeArrowheads="1"/>
          </p:cNvPicPr>
          <p:nvPr/>
        </p:nvPicPr>
        <p:blipFill>
          <a:blip r:embed="rId2" cstate="print"/>
          <a:srcRect l="7189"/>
          <a:stretch>
            <a:fillRect/>
          </a:stretch>
        </p:blipFill>
        <p:spPr bwMode="auto">
          <a:xfrm rot="16200000">
            <a:off x="1670875" y="1073541"/>
            <a:ext cx="3384376" cy="63488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46780" y="323528"/>
            <a:ext cx="285366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>
                <a:solidFill>
                  <a:srgbClr val="FF0000"/>
                </a:solidFill>
              </a:rPr>
              <a:t>ב</a:t>
            </a:r>
            <a:r>
              <a:rPr lang="he-IL" sz="2000" b="1" dirty="0" smtClean="0">
                <a:solidFill>
                  <a:srgbClr val="FF0000"/>
                </a:solidFill>
              </a:rPr>
              <a:t>. </a:t>
            </a:r>
            <a:r>
              <a:rPr lang="he-IL" sz="2000" b="1" dirty="0">
                <a:solidFill>
                  <a:srgbClr val="FF0000"/>
                </a:solidFill>
              </a:rPr>
              <a:t>הפעלות, הצגות, קישוט</a:t>
            </a:r>
          </a:p>
          <a:p>
            <a:r>
              <a:rPr lang="he-IL" sz="2000" b="1" dirty="0" smtClean="0"/>
              <a:t> </a:t>
            </a:r>
            <a:endParaRPr lang="he-IL" sz="2000" b="1" dirty="0"/>
          </a:p>
        </p:txBody>
      </p:sp>
      <p:pic>
        <p:nvPicPr>
          <p:cNvPr id="1026" name="Picture 2" descr="C:\Users\123\Documents\Scan0436.jpg"/>
          <p:cNvPicPr>
            <a:picLocks noChangeAspect="1" noChangeArrowheads="1"/>
          </p:cNvPicPr>
          <p:nvPr/>
        </p:nvPicPr>
        <p:blipFill>
          <a:blip r:embed="rId2" cstate="print"/>
          <a:srcRect r="4461"/>
          <a:stretch>
            <a:fillRect/>
          </a:stretch>
        </p:blipFill>
        <p:spPr bwMode="auto">
          <a:xfrm rot="16200000">
            <a:off x="-567106" y="2375418"/>
            <a:ext cx="7813960" cy="48623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106542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69.jpg"/>
          <p:cNvPicPr>
            <a:picLocks noChangeAspect="1" noChangeArrowheads="1"/>
          </p:cNvPicPr>
          <p:nvPr/>
        </p:nvPicPr>
        <p:blipFill rotWithShape="1">
          <a:blip r:embed="rId2" cstate="print"/>
          <a:srcRect l="669" t="1581" r="48402" b="56268"/>
          <a:stretch/>
        </p:blipFill>
        <p:spPr bwMode="auto">
          <a:xfrm rot="16200000">
            <a:off x="1092354" y="-76130"/>
            <a:ext cx="4552829" cy="63602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914257" y="317989"/>
            <a:ext cx="282000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rgbClr val="FF0000"/>
                </a:solidFill>
              </a:rPr>
              <a:t>ג. </a:t>
            </a:r>
            <a:r>
              <a:rPr lang="he-IL" sz="2000" b="1" dirty="0" smtClean="0">
                <a:solidFill>
                  <a:srgbClr val="FF0000"/>
                </a:solidFill>
              </a:rPr>
              <a:t>מפתחות</a:t>
            </a:r>
            <a:r>
              <a:rPr lang="he-IL" sz="2000" b="1" dirty="0" smtClean="0">
                <a:solidFill>
                  <a:srgbClr val="FF0000"/>
                </a:solidFill>
              </a:rPr>
              <a:t>, ביבליוגרפיות</a:t>
            </a:r>
            <a:endParaRPr lang="he-IL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2776" y="5580112"/>
            <a:ext cx="359585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rgbClr val="FF0000"/>
                </a:solidFill>
              </a:rPr>
              <a:t>ד. אתרים באינטרנט ומאגרי מידע</a:t>
            </a:r>
            <a:endParaRPr lang="he-IL" sz="2000" b="1" dirty="0">
              <a:solidFill>
                <a:srgbClr val="FF0000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404664" y="6012160"/>
            <a:ext cx="6000217" cy="20928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he-IL" sz="1600" dirty="0" smtClean="0"/>
              <a:t>מנהל </a:t>
            </a:r>
            <a:r>
              <a:rPr lang="he-IL" sz="1600" dirty="0"/>
              <a:t>החינוך הדתי, רבני בתי הספר, ויקיפדיה, </a:t>
            </a:r>
            <a:r>
              <a:rPr lang="he-IL" sz="1600" dirty="0" err="1"/>
              <a:t>ויקישיבה</a:t>
            </a:r>
            <a:r>
              <a:rPr lang="he-IL" sz="1600" dirty="0"/>
              <a:t>, מכון התורה והארץ, מרכז הלכה והוראה, דעת, מכללת קיי, </a:t>
            </a:r>
            <a:r>
              <a:rPr lang="he-IL" sz="1600" dirty="0" err="1"/>
              <a:t>רמב"י</a:t>
            </a:r>
            <a:r>
              <a:rPr lang="he-IL" sz="1600" dirty="0"/>
              <a:t>, </a:t>
            </a:r>
            <a:r>
              <a:rPr lang="he-IL" sz="1600" dirty="0" err="1"/>
              <a:t>הספריה</a:t>
            </a:r>
            <a:r>
              <a:rPr lang="he-IL" sz="1600" dirty="0"/>
              <a:t> הלאומית, ספריית ישיבת הר עציון, פרויקט שו"ת בר-אילן (מפתח ומאמרים שנדפסו בכתבי עת), כותר, אוצר החכמה (ספרים רבים מופיעים שם!), </a:t>
            </a:r>
            <a:r>
              <a:rPr lang="he-IL" sz="1600" dirty="0" err="1"/>
              <a:t>היברו</a:t>
            </a:r>
            <a:r>
              <a:rPr lang="he-IL" sz="1600" dirty="0"/>
              <a:t>-בוקס, תורת אמת, אוצר הלכה, אוניברסיטת חיפה (מאות מאמרים שהופיעו בעיתונות), ועוד.</a:t>
            </a:r>
            <a:endParaRPr lang="en-US" sz="1600" dirty="0"/>
          </a:p>
          <a:p>
            <a:pPr algn="just"/>
            <a:r>
              <a:rPr lang="he-IL" sz="1600" dirty="0"/>
              <a:t>וכן: גנזך הציונות הדתית במוסד הרב קוק ירושלים וספריית 'אריאלה' בתל-אביב</a:t>
            </a:r>
            <a:r>
              <a:rPr lang="he-IL" dirty="0"/>
              <a:t>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81328" y="8460432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8316416"/>
            <a:ext cx="67313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ערך: שמואל </a:t>
            </a:r>
            <a:r>
              <a:rPr kumimoji="0" lang="he-IL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כ"ץ</a:t>
            </a: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 רב ת"ת ממ"ד 'נחלה' הר-נוף, בית הספר ממ"ד תורני לבנות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David" pitchFamily="34" charset="-79"/>
              </a:rPr>
              <a:t>הר-נוף, ואולפנת חורב, ירושלים</a:t>
            </a:r>
            <a:endParaRPr kumimoji="0" 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56005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134</Words>
  <Application>Microsoft Office PowerPoint</Application>
  <PresentationFormat>‫הצגה על המסך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4" baseType="lpstr">
      <vt:lpstr>ערכת נושא Office</vt:lpstr>
      <vt:lpstr>שקופית 1</vt:lpstr>
      <vt:lpstr>שקופית 2</vt:lpstr>
      <vt:lpstr>שקופית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7</cp:revision>
  <dcterms:created xsi:type="dcterms:W3CDTF">2014-06-19T11:44:57Z</dcterms:created>
  <dcterms:modified xsi:type="dcterms:W3CDTF">2014-06-24T22:44:18Z</dcterms:modified>
</cp:coreProperties>
</file>