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5" r:id="rId2"/>
    <p:sldId id="274" r:id="rId3"/>
    <p:sldId id="257" r:id="rId4"/>
    <p:sldId id="259" r:id="rId5"/>
    <p:sldId id="273" r:id="rId6"/>
    <p:sldId id="258" r:id="rId7"/>
    <p:sldId id="260" r:id="rId8"/>
    <p:sldId id="261" r:id="rId9"/>
    <p:sldId id="263" r:id="rId10"/>
    <p:sldId id="270" r:id="rId11"/>
  </p:sldIdLst>
  <p:sldSz cx="6858000" cy="9906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howGuides="1">
      <p:cViewPr varScale="1">
        <p:scale>
          <a:sx n="73" d="100"/>
          <a:sy n="73" d="100"/>
        </p:scale>
        <p:origin x="-3348" y="-9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E421-A51E-49A3-8C4A-51D41BAC80D0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14F0-BD1D-4B04-865D-C45CA15A1C4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E421-A51E-49A3-8C4A-51D41BAC80D0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14F0-BD1D-4B04-865D-C45CA15A1C4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E421-A51E-49A3-8C4A-51D41BAC80D0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14F0-BD1D-4B04-865D-C45CA15A1C4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E421-A51E-49A3-8C4A-51D41BAC80D0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14F0-BD1D-4B04-865D-C45CA15A1C4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E421-A51E-49A3-8C4A-51D41BAC80D0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14F0-BD1D-4B04-865D-C45CA15A1C4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E421-A51E-49A3-8C4A-51D41BAC80D0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14F0-BD1D-4B04-865D-C45CA15A1C4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E421-A51E-49A3-8C4A-51D41BAC80D0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14F0-BD1D-4B04-865D-C45CA15A1C4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E421-A51E-49A3-8C4A-51D41BAC80D0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14F0-BD1D-4B04-865D-C45CA15A1C4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E421-A51E-49A3-8C4A-51D41BAC80D0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14F0-BD1D-4B04-865D-C45CA15A1C4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E421-A51E-49A3-8C4A-51D41BAC80D0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14F0-BD1D-4B04-865D-C45CA15A1C4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E421-A51E-49A3-8C4A-51D41BAC80D0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14F0-BD1D-4B04-865D-C45CA15A1C4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8E421-A51E-49A3-8C4A-51D41BAC80D0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914F0-BD1D-4B04-865D-C45CA15A1C49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42465" y="128464"/>
            <a:ext cx="3126176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/>
              <a:t>ביבליוגרפיה בנושא השמיטה</a:t>
            </a:r>
          </a:p>
          <a:p>
            <a:r>
              <a:rPr lang="he-IL" sz="2000" b="1" dirty="0" smtClean="0"/>
              <a:t>להוראה ולכתיבת עבודות</a:t>
            </a:r>
          </a:p>
          <a:p>
            <a:r>
              <a:rPr lang="he-IL" sz="2000" b="1" dirty="0" smtClean="0"/>
              <a:t> </a:t>
            </a:r>
            <a:r>
              <a:rPr lang="he-IL" sz="2000" b="1" dirty="0" smtClean="0"/>
              <a:t>         </a:t>
            </a:r>
          </a:p>
          <a:p>
            <a:r>
              <a:rPr lang="he-IL" sz="2000" b="1" dirty="0" smtClean="0"/>
              <a:t> </a:t>
            </a:r>
            <a:r>
              <a:rPr lang="he-IL" sz="2000" b="1" dirty="0" smtClean="0"/>
              <a:t>           </a:t>
            </a:r>
            <a:r>
              <a:rPr lang="he-IL" sz="2000" b="1" dirty="0" smtClean="0"/>
              <a:t> </a:t>
            </a:r>
            <a:r>
              <a:rPr lang="he-IL" sz="2000" b="1" dirty="0" smtClean="0">
                <a:solidFill>
                  <a:srgbClr val="FF0000"/>
                </a:solidFill>
              </a:rPr>
              <a:t>גיאוגרפיה</a:t>
            </a:r>
            <a:endParaRPr lang="he-IL" sz="2000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123\Documents\Scan0418.jpg"/>
          <p:cNvPicPr>
            <a:picLocks noChangeAspect="1" noChangeArrowheads="1"/>
          </p:cNvPicPr>
          <p:nvPr/>
        </p:nvPicPr>
        <p:blipFill>
          <a:blip r:embed="rId2" cstate="print"/>
          <a:srcRect l="21206" t="54897"/>
          <a:stretch>
            <a:fillRect/>
          </a:stretch>
        </p:blipFill>
        <p:spPr bwMode="auto">
          <a:xfrm rot="5400000">
            <a:off x="-713956" y="2543227"/>
            <a:ext cx="8136906" cy="61876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310.jpg"/>
          <p:cNvPicPr>
            <a:picLocks noChangeAspect="1" noChangeArrowheads="1"/>
          </p:cNvPicPr>
          <p:nvPr/>
        </p:nvPicPr>
        <p:blipFill>
          <a:blip r:embed="rId2" cstate="print"/>
          <a:srcRect l="10576" t="55731" r="2353" b="2108"/>
          <a:stretch>
            <a:fillRect/>
          </a:stretch>
        </p:blipFill>
        <p:spPr bwMode="auto">
          <a:xfrm rot="16200000">
            <a:off x="-523655" y="1200801"/>
            <a:ext cx="7920880" cy="62082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מלבן 2"/>
          <p:cNvSpPr/>
          <p:nvPr/>
        </p:nvSpPr>
        <p:spPr>
          <a:xfrm>
            <a:off x="0" y="8697416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 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21.jpg"/>
          <p:cNvPicPr>
            <a:picLocks noChangeAspect="1" noChangeArrowheads="1"/>
          </p:cNvPicPr>
          <p:nvPr/>
        </p:nvPicPr>
        <p:blipFill>
          <a:blip r:embed="rId2" cstate="print"/>
          <a:srcRect l="3014"/>
          <a:stretch>
            <a:fillRect/>
          </a:stretch>
        </p:blipFill>
        <p:spPr bwMode="auto">
          <a:xfrm rot="10800000">
            <a:off x="1124744" y="776536"/>
            <a:ext cx="4649060" cy="86420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3" name="מלבן 2"/>
          <p:cNvSpPr/>
          <p:nvPr/>
        </p:nvSpPr>
        <p:spPr>
          <a:xfrm>
            <a:off x="2008583" y="200472"/>
            <a:ext cx="31390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000" b="1" dirty="0" smtClean="0"/>
              <a:t>גבולות </a:t>
            </a:r>
            <a:r>
              <a:rPr lang="he-IL" sz="2000" b="1" dirty="0" smtClean="0"/>
              <a:t>הארץ במקרא ובחז"ל</a:t>
            </a:r>
            <a:endParaRPr lang="he-IL" sz="2000" b="1" dirty="0"/>
          </a:p>
        </p:txBody>
      </p:sp>
      <p:sp>
        <p:nvSpPr>
          <p:cNvPr id="4" name="מלבן 3"/>
          <p:cNvSpPr/>
          <p:nvPr/>
        </p:nvSpPr>
        <p:spPr>
          <a:xfrm>
            <a:off x="1052736" y="9536668"/>
            <a:ext cx="2738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 err="1" smtClean="0"/>
              <a:t>פרופ</a:t>
            </a:r>
            <a:r>
              <a:rPr lang="he-IL" b="1" dirty="0" smtClean="0"/>
              <a:t>' יהודה אליצור, מעינות</a:t>
            </a:r>
            <a:endParaRPr lang="he-IL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23.jpg"/>
          <p:cNvPicPr>
            <a:picLocks noChangeAspect="1" noChangeArrowheads="1"/>
          </p:cNvPicPr>
          <p:nvPr/>
        </p:nvPicPr>
        <p:blipFill>
          <a:blip r:embed="rId2" cstate="print"/>
          <a:srcRect r="3318" b="792"/>
          <a:stretch>
            <a:fillRect/>
          </a:stretch>
        </p:blipFill>
        <p:spPr bwMode="auto">
          <a:xfrm rot="10800000">
            <a:off x="1196752" y="272480"/>
            <a:ext cx="4276040" cy="921702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58595" y="9201472"/>
            <a:ext cx="49084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שם</a:t>
            </a:r>
            <a:endParaRPr lang="he-IL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26.jpg"/>
          <p:cNvPicPr>
            <a:picLocks noChangeAspect="1" noChangeArrowheads="1"/>
          </p:cNvPicPr>
          <p:nvPr/>
        </p:nvPicPr>
        <p:blipFill>
          <a:blip r:embed="rId2" cstate="print"/>
          <a:srcRect r="1526"/>
          <a:stretch>
            <a:fillRect/>
          </a:stretch>
        </p:blipFill>
        <p:spPr bwMode="auto">
          <a:xfrm rot="10800000">
            <a:off x="243199" y="632520"/>
            <a:ext cx="6371602" cy="820891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04664" y="9057456"/>
            <a:ext cx="49084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שם</a:t>
            </a:r>
            <a:endParaRPr lang="he-IL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22.jpg"/>
          <p:cNvPicPr>
            <a:picLocks noChangeAspect="1" noChangeArrowheads="1"/>
          </p:cNvPicPr>
          <p:nvPr/>
        </p:nvPicPr>
        <p:blipFill>
          <a:blip r:embed="rId2" cstate="print"/>
          <a:srcRect b="1181"/>
          <a:stretch>
            <a:fillRect/>
          </a:stretch>
        </p:blipFill>
        <p:spPr bwMode="auto">
          <a:xfrm rot="10800000">
            <a:off x="367035" y="272480"/>
            <a:ext cx="6123930" cy="903700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96648" y="9345488"/>
            <a:ext cx="49084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שם</a:t>
            </a:r>
            <a:endParaRPr lang="he-IL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47202" y="272480"/>
            <a:ext cx="6163596" cy="889392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3" name="מלבן 2"/>
          <p:cNvSpPr/>
          <p:nvPr/>
        </p:nvSpPr>
        <p:spPr>
          <a:xfrm>
            <a:off x="260648" y="9345488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 smtClean="0"/>
              <a:t>מתוך: האנציקלופדיה התלמודית כרך ב'</a:t>
            </a:r>
            <a:endParaRPr lang="he-IL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25.jpg"/>
          <p:cNvPicPr>
            <a:picLocks noChangeAspect="1" noChangeArrowheads="1"/>
          </p:cNvPicPr>
          <p:nvPr/>
        </p:nvPicPr>
        <p:blipFill>
          <a:blip r:embed="rId2" cstate="print"/>
          <a:srcRect r="1532" b="889"/>
          <a:stretch>
            <a:fillRect/>
          </a:stretch>
        </p:blipFill>
        <p:spPr bwMode="auto">
          <a:xfrm rot="10800000">
            <a:off x="328460" y="272480"/>
            <a:ext cx="6201079" cy="89536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04664" y="9345488"/>
            <a:ext cx="49084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שם</a:t>
            </a:r>
            <a:endParaRPr lang="he-IL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48680" y="272478"/>
            <a:ext cx="5521774" cy="924931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76672" y="9536668"/>
            <a:ext cx="49084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שם</a:t>
            </a:r>
            <a:endParaRPr lang="he-IL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123\Documents\Scan0133.jpg"/>
          <p:cNvPicPr>
            <a:picLocks noChangeAspect="1" noChangeArrowheads="1"/>
          </p:cNvPicPr>
          <p:nvPr/>
        </p:nvPicPr>
        <p:blipFill>
          <a:blip r:embed="rId2" cstate="print"/>
          <a:srcRect l="5320" t="3821" r="4983" b="2667"/>
          <a:stretch>
            <a:fillRect/>
          </a:stretch>
        </p:blipFill>
        <p:spPr bwMode="auto">
          <a:xfrm rot="16200000">
            <a:off x="1268762" y="992559"/>
            <a:ext cx="4320480" cy="648072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452087" y="9201472"/>
            <a:ext cx="23756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 </a:t>
            </a:r>
            <a:endParaRPr lang="en-US" dirty="0"/>
          </a:p>
        </p:txBody>
      </p:sp>
      <p:sp>
        <p:nvSpPr>
          <p:cNvPr id="4" name="מלבן 3"/>
          <p:cNvSpPr/>
          <p:nvPr/>
        </p:nvSpPr>
        <p:spPr>
          <a:xfrm>
            <a:off x="-171400" y="6969224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 smtClean="0"/>
              <a:t>ערך: שמואל </a:t>
            </a:r>
            <a:r>
              <a:rPr lang="he-IL" b="1" dirty="0" err="1" smtClean="0"/>
              <a:t>כ"ץ</a:t>
            </a:r>
            <a:r>
              <a:rPr lang="he-IL" b="1" dirty="0" smtClean="0"/>
              <a:t> רב ת"ת ממ"ד 'נחלה' הר-נוף, בית הספר ממ"ד תורני</a:t>
            </a:r>
          </a:p>
          <a:p>
            <a:r>
              <a:rPr lang="he-IL" b="1" dirty="0" smtClean="0"/>
              <a:t>לבנות הר-נוף, ואולפנת חורב, ירושלים</a:t>
            </a:r>
            <a:endParaRPr 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53</Words>
  <Application>Microsoft Office PowerPoint</Application>
  <PresentationFormat>A4 Paper (210x297 mm)‎</PresentationFormat>
  <Paragraphs>16</Paragraphs>
  <Slides>10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1" baseType="lpstr">
      <vt:lpstr>ערכת נושא Office</vt:lpstr>
      <vt:lpstr>שקופית 1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  <vt:lpstr>שקופית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123</cp:lastModifiedBy>
  <cp:revision>15</cp:revision>
  <dcterms:created xsi:type="dcterms:W3CDTF">2014-01-25T20:30:37Z</dcterms:created>
  <dcterms:modified xsi:type="dcterms:W3CDTF">2014-06-25T14:43:11Z</dcterms:modified>
</cp:coreProperties>
</file>