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1" r:id="rId2"/>
    <p:sldId id="271" r:id="rId3"/>
    <p:sldId id="262" r:id="rId4"/>
    <p:sldId id="265" r:id="rId5"/>
    <p:sldId id="263" r:id="rId6"/>
    <p:sldId id="264" r:id="rId7"/>
    <p:sldId id="272" r:id="rId8"/>
    <p:sldId id="273" r:id="rId9"/>
    <p:sldId id="268" r:id="rId10"/>
    <p:sldId id="270" r:id="rId11"/>
    <p:sldId id="269" r:id="rId12"/>
  </p:sldIdLst>
  <p:sldSz cx="6858000" cy="9906000" type="A4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howGuides="1">
      <p:cViewPr varScale="1">
        <p:scale>
          <a:sx n="73" d="100"/>
          <a:sy n="73" d="100"/>
        </p:scale>
        <p:origin x="-3348" y="-9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75AA5-B5A4-44E7-A18C-18D4736F974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303C3-F671-4028-9509-305F0FD048D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75AA5-B5A4-44E7-A18C-18D4736F974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303C3-F671-4028-9509-305F0FD048D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75AA5-B5A4-44E7-A18C-18D4736F974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303C3-F671-4028-9509-305F0FD048D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75AA5-B5A4-44E7-A18C-18D4736F974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303C3-F671-4028-9509-305F0FD048D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75AA5-B5A4-44E7-A18C-18D4736F974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303C3-F671-4028-9509-305F0FD048D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75AA5-B5A4-44E7-A18C-18D4736F974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303C3-F671-4028-9509-305F0FD048D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75AA5-B5A4-44E7-A18C-18D4736F974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303C3-F671-4028-9509-305F0FD048D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75AA5-B5A4-44E7-A18C-18D4736F974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303C3-F671-4028-9509-305F0FD048D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75AA5-B5A4-44E7-A18C-18D4736F974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303C3-F671-4028-9509-305F0FD048D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75AA5-B5A4-44E7-A18C-18D4736F974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303C3-F671-4028-9509-305F0FD048D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75AA5-B5A4-44E7-A18C-18D4736F974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303C3-F671-4028-9509-305F0FD048D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75AA5-B5A4-44E7-A18C-18D4736F9744}" type="datetimeFigureOut">
              <a:rPr lang="he-IL" smtClean="0"/>
              <a:pPr/>
              <a:t>כ"ח סיון 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303C3-F671-4028-9509-305F0FD048D1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ned Documents\Documents\סריקה00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30" t="6950"/>
          <a:stretch>
            <a:fillRect/>
          </a:stretch>
        </p:blipFill>
        <p:spPr bwMode="auto">
          <a:xfrm>
            <a:off x="332656" y="1064568"/>
            <a:ext cx="6121970" cy="820891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0648" y="9345488"/>
            <a:ext cx="257795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הצפה, ט"ז בתמוז תשנ"ה</a:t>
            </a:r>
            <a:endParaRPr lang="he-IL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398064" y="272480"/>
            <a:ext cx="2581156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b="1" dirty="0" smtClean="0"/>
              <a:t>הרב שאול ישראלי זצ"ל</a:t>
            </a:r>
          </a:p>
          <a:p>
            <a:r>
              <a:rPr lang="he-IL" sz="1600" b="1" smtClean="0"/>
              <a:t>    מאמרים </a:t>
            </a:r>
            <a:r>
              <a:rPr lang="he-IL" sz="1600" b="1" dirty="0" smtClean="0"/>
              <a:t>בעיתונות עליו</a:t>
            </a:r>
            <a:endParaRPr lang="he-IL" sz="1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ned Documents\Documents\סריקה00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511" t="53112" r="32800" b="12188"/>
          <a:stretch>
            <a:fillRect/>
          </a:stretch>
        </p:blipFill>
        <p:spPr bwMode="auto">
          <a:xfrm>
            <a:off x="260648" y="1136576"/>
            <a:ext cx="6375709" cy="5028728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לבן 2"/>
          <p:cNvSpPr/>
          <p:nvPr/>
        </p:nvSpPr>
        <p:spPr>
          <a:xfrm>
            <a:off x="332656" y="6393160"/>
            <a:ext cx="504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dirty="0" smtClean="0"/>
              <a:t>שם</a:t>
            </a:r>
            <a:endParaRPr lang="he-IL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ned Documents\Documents\סריקה00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171"/>
          <a:stretch>
            <a:fillRect/>
          </a:stretch>
        </p:blipFill>
        <p:spPr bwMode="auto">
          <a:xfrm rot="10800000">
            <a:off x="333271" y="271476"/>
            <a:ext cx="6191457" cy="936304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4664" y="9536668"/>
            <a:ext cx="49084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שם</a:t>
            </a:r>
            <a:endParaRPr lang="he-IL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123\Documents\Scanned Documents\Documents\סריקה00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5" t="943" r="2842" b="1887"/>
          <a:stretch>
            <a:fillRect/>
          </a:stretch>
        </p:blipFill>
        <p:spPr bwMode="auto">
          <a:xfrm rot="10800000">
            <a:off x="-61759" y="848544"/>
            <a:ext cx="6919759" cy="705678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2656" y="8121352"/>
            <a:ext cx="69379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 smtClean="0"/>
              <a:t>שם</a:t>
            </a:r>
            <a:endParaRPr lang="he-IL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123\Documents\Scanned Documents\Documents\סריקה00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7040" y="344488"/>
            <a:ext cx="5843671" cy="9001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14705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7" name="TextBox 2"/>
          <p:cNvSpPr txBox="1">
            <a:spLocks noChangeArrowheads="1"/>
          </p:cNvSpPr>
          <p:nvPr/>
        </p:nvSpPr>
        <p:spPr bwMode="auto">
          <a:xfrm>
            <a:off x="188640" y="9345488"/>
            <a:ext cx="3716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he-IL" altLang="he-IL" b="1" dirty="0" smtClean="0"/>
              <a:t>הרב יהודה עמיחי, הצפה </a:t>
            </a:r>
            <a:r>
              <a:rPr lang="he-IL" altLang="he-IL" b="1" dirty="0"/>
              <a:t>כ' </a:t>
            </a:r>
            <a:r>
              <a:rPr lang="he-IL" altLang="he-IL" b="1" dirty="0" err="1"/>
              <a:t>סיון</a:t>
            </a:r>
            <a:r>
              <a:rPr lang="he-IL" altLang="he-IL" b="1" dirty="0"/>
              <a:t> </a:t>
            </a:r>
            <a:r>
              <a:rPr lang="he-IL" altLang="he-IL" b="1" dirty="0" smtClean="0"/>
              <a:t>תשנ"ו</a:t>
            </a:r>
            <a:endParaRPr lang="he-IL" altLang="he-IL" b="1" dirty="0"/>
          </a:p>
        </p:txBody>
      </p:sp>
      <p:pic>
        <p:nvPicPr>
          <p:cNvPr id="4" name="Picture 2" descr="C:\Users\123\Documents\Scanned Documents\Documents\סריקה00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80" b="1626"/>
          <a:stretch>
            <a:fillRect/>
          </a:stretch>
        </p:blipFill>
        <p:spPr bwMode="auto">
          <a:xfrm>
            <a:off x="332656" y="200472"/>
            <a:ext cx="5783436" cy="871296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49771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ned Documents\Documents\סריקה00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2" t="3540" b="2655"/>
          <a:stretch>
            <a:fillRect/>
          </a:stretch>
        </p:blipFill>
        <p:spPr bwMode="auto">
          <a:xfrm>
            <a:off x="285940" y="200472"/>
            <a:ext cx="6286120" cy="914501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0648" y="9345488"/>
            <a:ext cx="275588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קוממיות 3 בהעלותך תשס"ו</a:t>
            </a:r>
            <a:endParaRPr lang="he-IL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ned Documents\Documents\סריקה00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0223" y="95414"/>
            <a:ext cx="3917553" cy="97151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6565" y="9345488"/>
            <a:ext cx="95090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קוממיות</a:t>
            </a:r>
            <a:endParaRPr lang="he-IL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0013" y="8985448"/>
            <a:ext cx="2372765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הרב אליעזר מלמד</a:t>
            </a:r>
          </a:p>
          <a:p>
            <a:r>
              <a:rPr lang="he-IL" b="1" dirty="0" smtClean="0"/>
              <a:t>בשבע, כ"א </a:t>
            </a:r>
            <a:r>
              <a:rPr lang="he-IL" b="1" dirty="0" err="1" smtClean="0"/>
              <a:t>סיון</a:t>
            </a:r>
            <a:r>
              <a:rPr lang="he-IL" b="1" dirty="0" smtClean="0"/>
              <a:t> תשע"א</a:t>
            </a:r>
            <a:endParaRPr lang="en-US" b="1" dirty="0" smtClean="0"/>
          </a:p>
        </p:txBody>
      </p:sp>
      <p:pic>
        <p:nvPicPr>
          <p:cNvPr id="4" name="Picture 2" descr="C:\Users\123\Documents\Scanned Documents\Documents\סריקה00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97325" y="272480"/>
            <a:ext cx="6463349" cy="83529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01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03899" y="848544"/>
            <a:ext cx="6650202" cy="78790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94912" y="9129464"/>
            <a:ext cx="393889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 smtClean="0"/>
              <a:t>הרב אליעזר מלמד, בשבע כ"א </a:t>
            </a:r>
            <a:r>
              <a:rPr lang="he-IL" dirty="0" err="1" smtClean="0"/>
              <a:t>סיון</a:t>
            </a:r>
            <a:r>
              <a:rPr lang="he-IL" dirty="0" smtClean="0"/>
              <a:t> תשע"א</a:t>
            </a:r>
            <a:endParaRPr lang="he-IL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23\Documents\Scanned Documents\Documents\סריקה0032.jpg"/>
          <p:cNvPicPr>
            <a:picLocks noChangeAspect="1" noChangeArrowheads="1"/>
          </p:cNvPicPr>
          <p:nvPr/>
        </p:nvPicPr>
        <p:blipFill>
          <a:blip r:embed="rId2" cstate="print"/>
          <a:srcRect l="29784" t="3801" r="6679" b="15875"/>
          <a:stretch>
            <a:fillRect/>
          </a:stretch>
        </p:blipFill>
        <p:spPr bwMode="auto">
          <a:xfrm>
            <a:off x="764704" y="200472"/>
            <a:ext cx="5218171" cy="90762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9345488"/>
            <a:ext cx="213552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הצפה, כ' </a:t>
            </a:r>
            <a:r>
              <a:rPr lang="he-IL" b="1" dirty="0" err="1" smtClean="0"/>
              <a:t>סיון</a:t>
            </a:r>
            <a:r>
              <a:rPr lang="he-IL" b="1" dirty="0" smtClean="0"/>
              <a:t> תשנ"ה</a:t>
            </a:r>
            <a:endParaRPr lang="he-IL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52</Words>
  <Application>Microsoft Office PowerPoint</Application>
  <PresentationFormat>A4 Paper (210x297 mm)‎</PresentationFormat>
  <Paragraphs>13</Paragraphs>
  <Slides>11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11</vt:i4>
      </vt:variant>
    </vt:vector>
  </HeadingPairs>
  <TitlesOfParts>
    <vt:vector size="12" baseType="lpstr">
      <vt:lpstr>ערכת נושא Office</vt:lpstr>
      <vt:lpstr>שקופית 1</vt:lpstr>
      <vt:lpstr>שקופית 2</vt:lpstr>
      <vt:lpstr>שקופית 3</vt:lpstr>
      <vt:lpstr>שקופית 4</vt:lpstr>
      <vt:lpstr>שקופית 5</vt:lpstr>
      <vt:lpstr>שקופית 6</vt:lpstr>
      <vt:lpstr>שקופית 7</vt:lpstr>
      <vt:lpstr>שקופית 8</vt:lpstr>
      <vt:lpstr>שקופית 9</vt:lpstr>
      <vt:lpstr>שקופית 10</vt:lpstr>
      <vt:lpstr>שקופית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123</dc:creator>
  <cp:lastModifiedBy>123</cp:lastModifiedBy>
  <cp:revision>7</cp:revision>
  <dcterms:created xsi:type="dcterms:W3CDTF">2014-01-26T22:53:38Z</dcterms:created>
  <dcterms:modified xsi:type="dcterms:W3CDTF">2014-06-26T06:23:20Z</dcterms:modified>
</cp:coreProperties>
</file>