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3210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DD6E6-1C3B-4295-A36C-8B1ED36AF9DA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A4188-10C1-49CA-A516-0E715D30BA31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32656" y="1979712"/>
            <a:ext cx="6310080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08720" y="755576"/>
            <a:ext cx="504056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 smtClean="0"/>
              <a:t>משנתו החינוכית של הרב שאול ישראלי זצ"ל</a:t>
            </a:r>
          </a:p>
          <a:p>
            <a:r>
              <a:rPr lang="he-IL" sz="2000" b="1" dirty="0" smtClean="0"/>
              <a:t>                  </a:t>
            </a:r>
          </a:p>
          <a:p>
            <a:pPr algn="ctr"/>
            <a:r>
              <a:rPr lang="he-IL" sz="2000" b="1" dirty="0" smtClean="0"/>
              <a:t> </a:t>
            </a:r>
            <a:r>
              <a:rPr lang="he-IL" b="1" dirty="0" smtClean="0"/>
              <a:t>אברהם ישראל שריר</a:t>
            </a:r>
            <a:endParaRPr lang="he-IL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441.jpg"/>
          <p:cNvPicPr>
            <a:picLocks noChangeAspect="1" noChangeArrowheads="1"/>
          </p:cNvPicPr>
          <p:nvPr/>
        </p:nvPicPr>
        <p:blipFill>
          <a:blip r:embed="rId2" cstate="print"/>
          <a:srcRect l="2647" t="1681" r="2074" b="1681"/>
          <a:stretch>
            <a:fillRect/>
          </a:stretch>
        </p:blipFill>
        <p:spPr bwMode="auto">
          <a:xfrm>
            <a:off x="773470" y="251520"/>
            <a:ext cx="5319826" cy="84969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ocuments\Scan0442.jpg"/>
          <p:cNvPicPr>
            <a:picLocks noChangeAspect="1" noChangeArrowheads="1"/>
          </p:cNvPicPr>
          <p:nvPr/>
        </p:nvPicPr>
        <p:blipFill>
          <a:blip r:embed="rId2" cstate="print"/>
          <a:srcRect l="1459" r="3340" b="6908"/>
          <a:stretch>
            <a:fillRect/>
          </a:stretch>
        </p:blipFill>
        <p:spPr bwMode="auto">
          <a:xfrm rot="10800000">
            <a:off x="764704" y="179512"/>
            <a:ext cx="5256584" cy="8699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ocuments\Scan0443.jpg"/>
          <p:cNvPicPr>
            <a:picLocks noChangeAspect="1" noChangeArrowheads="1"/>
          </p:cNvPicPr>
          <p:nvPr/>
        </p:nvPicPr>
        <p:blipFill>
          <a:blip r:embed="rId2" cstate="print"/>
          <a:srcRect t="4127" r="4254"/>
          <a:stretch>
            <a:fillRect/>
          </a:stretch>
        </p:blipFill>
        <p:spPr bwMode="auto">
          <a:xfrm>
            <a:off x="836712" y="179512"/>
            <a:ext cx="5249766" cy="8424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ocuments\Scan0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64704" y="179512"/>
            <a:ext cx="5435535" cy="8640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\Documents\Scan0445.jpg"/>
          <p:cNvPicPr>
            <a:picLocks noChangeAspect="1" noChangeArrowheads="1"/>
          </p:cNvPicPr>
          <p:nvPr/>
        </p:nvPicPr>
        <p:blipFill>
          <a:blip r:embed="rId2" cstate="print"/>
          <a:srcRect l="1653"/>
          <a:stretch>
            <a:fillRect/>
          </a:stretch>
        </p:blipFill>
        <p:spPr bwMode="auto">
          <a:xfrm>
            <a:off x="764704" y="179512"/>
            <a:ext cx="5372075" cy="856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23\Documents\Scan0446.jpg"/>
          <p:cNvPicPr>
            <a:picLocks noChangeAspect="1" noChangeArrowheads="1"/>
          </p:cNvPicPr>
          <p:nvPr/>
        </p:nvPicPr>
        <p:blipFill>
          <a:blip r:embed="rId2" cstate="print"/>
          <a:srcRect t="2102" r="3323"/>
          <a:stretch>
            <a:fillRect/>
          </a:stretch>
        </p:blipFill>
        <p:spPr bwMode="auto">
          <a:xfrm rot="10800000">
            <a:off x="692696" y="323528"/>
            <a:ext cx="5387451" cy="8424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\Documents\Scan0447.jpg"/>
          <p:cNvPicPr>
            <a:picLocks noChangeAspect="1" noChangeArrowheads="1"/>
          </p:cNvPicPr>
          <p:nvPr/>
        </p:nvPicPr>
        <p:blipFill>
          <a:blip r:embed="rId2" cstate="print"/>
          <a:srcRect l="3288" r="3002"/>
          <a:stretch>
            <a:fillRect/>
          </a:stretch>
        </p:blipFill>
        <p:spPr bwMode="auto">
          <a:xfrm>
            <a:off x="836712" y="179512"/>
            <a:ext cx="5119480" cy="84969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23\Documents\Scan0448.jpg"/>
          <p:cNvPicPr>
            <a:picLocks noChangeAspect="1" noChangeArrowheads="1"/>
          </p:cNvPicPr>
          <p:nvPr/>
        </p:nvPicPr>
        <p:blipFill>
          <a:blip r:embed="rId2" cstate="print"/>
          <a:srcRect l="1972" t="912" r="1634" b="1043"/>
          <a:stretch>
            <a:fillRect/>
          </a:stretch>
        </p:blipFill>
        <p:spPr bwMode="auto">
          <a:xfrm rot="10800000">
            <a:off x="692696" y="179512"/>
            <a:ext cx="5423581" cy="8640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23\Documents\Scan0449.jpg"/>
          <p:cNvPicPr>
            <a:picLocks noChangeAspect="1" noChangeArrowheads="1"/>
          </p:cNvPicPr>
          <p:nvPr/>
        </p:nvPicPr>
        <p:blipFill>
          <a:blip r:embed="rId2" cstate="print"/>
          <a:srcRect l="2620" t="2021" r="2620" b="-66"/>
          <a:stretch>
            <a:fillRect/>
          </a:stretch>
        </p:blipFill>
        <p:spPr bwMode="auto">
          <a:xfrm>
            <a:off x="692696" y="179512"/>
            <a:ext cx="5256584" cy="85192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23\Documents\Scan0450.jpg"/>
          <p:cNvPicPr>
            <a:picLocks noChangeAspect="1" noChangeArrowheads="1"/>
          </p:cNvPicPr>
          <p:nvPr/>
        </p:nvPicPr>
        <p:blipFill>
          <a:blip r:embed="rId2" cstate="print"/>
          <a:srcRect l="2493" r="3305" b="6300"/>
          <a:stretch>
            <a:fillRect/>
          </a:stretch>
        </p:blipFill>
        <p:spPr bwMode="auto">
          <a:xfrm rot="10800000">
            <a:off x="260648" y="971600"/>
            <a:ext cx="6347138" cy="331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3860" y="4499992"/>
            <a:ext cx="520847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מאה שנות ציונות דתית,ירושלים תשס"ז, </a:t>
            </a:r>
            <a:r>
              <a:rPr lang="he-IL" b="1" dirty="0" err="1" smtClean="0"/>
              <a:t>עמ</a:t>
            </a:r>
            <a:r>
              <a:rPr lang="he-IL" b="1" dirty="0" smtClean="0"/>
              <a:t>' 849-859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21</Words>
  <Application>Microsoft Office PowerPoint</Application>
  <PresentationFormat>‫הצגה על המסך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6</cp:revision>
  <dcterms:created xsi:type="dcterms:W3CDTF">2014-06-26T07:23:23Z</dcterms:created>
  <dcterms:modified xsi:type="dcterms:W3CDTF">2014-06-26T08:28:33Z</dcterms:modified>
</cp:coreProperties>
</file>