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9" r:id="rId3"/>
    <p:sldId id="260" r:id="rId4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79" d="100"/>
          <a:sy n="79" d="100"/>
        </p:scale>
        <p:origin x="-325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8BF66-7E3A-40B6-9571-B79148E7401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559A9-E552-44AF-B117-593991A3315F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241.jpg"/>
          <p:cNvPicPr>
            <a:picLocks noChangeAspect="1" noChangeArrowheads="1"/>
          </p:cNvPicPr>
          <p:nvPr/>
        </p:nvPicPr>
        <p:blipFill>
          <a:blip r:embed="rId2" cstate="print"/>
          <a:srcRect l="677" t="1486" r="14189"/>
          <a:stretch>
            <a:fillRect/>
          </a:stretch>
        </p:blipFill>
        <p:spPr bwMode="auto">
          <a:xfrm rot="16200000">
            <a:off x="-99392" y="1538841"/>
            <a:ext cx="7056784" cy="64983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84347" y="395536"/>
            <a:ext cx="2882519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דינו של מדריך שהכה חניך</a:t>
            </a:r>
          </a:p>
          <a:p>
            <a:r>
              <a:rPr lang="he-IL" sz="1600" b="1" dirty="0" smtClean="0"/>
              <a:t>     </a:t>
            </a:r>
            <a:r>
              <a:rPr lang="he-IL" b="1" dirty="0" smtClean="0"/>
              <a:t>הרב שאול ישראלי זצ"ל</a:t>
            </a:r>
            <a:endParaRPr lang="he-IL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242.jpg"/>
          <p:cNvPicPr>
            <a:picLocks noChangeAspect="1" noChangeArrowheads="1"/>
          </p:cNvPicPr>
          <p:nvPr/>
        </p:nvPicPr>
        <p:blipFill>
          <a:blip r:embed="rId2" cstate="print"/>
          <a:srcRect t="536" r="1739" b="54473"/>
          <a:stretch>
            <a:fillRect/>
          </a:stretch>
        </p:blipFill>
        <p:spPr bwMode="auto">
          <a:xfrm rot="5400000">
            <a:off x="-944587" y="1475656"/>
            <a:ext cx="8747174" cy="6192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242.jpg"/>
          <p:cNvPicPr>
            <a:picLocks noChangeAspect="1" noChangeArrowheads="1"/>
          </p:cNvPicPr>
          <p:nvPr/>
        </p:nvPicPr>
        <p:blipFill>
          <a:blip r:embed="rId2" cstate="print"/>
          <a:srcRect l="529" t="55068" r="78005"/>
          <a:stretch>
            <a:fillRect/>
          </a:stretch>
        </p:blipFill>
        <p:spPr bwMode="auto">
          <a:xfrm rot="5400000">
            <a:off x="2420888" y="-1859024"/>
            <a:ext cx="2016224" cy="6525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2555776"/>
            <a:ext cx="315983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err="1" smtClean="0"/>
              <a:t>צהר</a:t>
            </a:r>
            <a:r>
              <a:rPr lang="he-IL" b="1" dirty="0" smtClean="0"/>
              <a:t>, </a:t>
            </a:r>
            <a:r>
              <a:rPr lang="he-IL" b="1" dirty="0" err="1" smtClean="0"/>
              <a:t>כב</a:t>
            </a:r>
            <a:r>
              <a:rPr lang="he-IL" b="1" dirty="0" smtClean="0"/>
              <a:t> (תמוז תשס"א), </a:t>
            </a:r>
            <a:r>
              <a:rPr lang="he-IL" b="1" dirty="0" err="1" smtClean="0"/>
              <a:t>עמ</a:t>
            </a:r>
            <a:r>
              <a:rPr lang="he-IL" b="1" dirty="0" smtClean="0"/>
              <a:t>' 15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20</Words>
  <Application>Microsoft Office PowerPoint</Application>
  <PresentationFormat>‫הצגה על המסך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ערכת נושא Office</vt:lpstr>
      <vt:lpstr>שקופית 1</vt:lpstr>
      <vt:lpstr>שקופית 2</vt:lpstr>
      <vt:lpstr>שקופית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2</cp:revision>
  <dcterms:created xsi:type="dcterms:W3CDTF">2014-02-09T19:30:12Z</dcterms:created>
  <dcterms:modified xsi:type="dcterms:W3CDTF">2014-06-26T06:34:14Z</dcterms:modified>
</cp:coreProperties>
</file>