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90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83" r:id="rId12"/>
    <p:sldId id="284" r:id="rId13"/>
    <p:sldId id="285" r:id="rId14"/>
    <p:sldId id="286" r:id="rId15"/>
    <p:sldId id="287" r:id="rId16"/>
    <p:sldId id="267" r:id="rId17"/>
    <p:sldId id="270" r:id="rId18"/>
    <p:sldId id="268" r:id="rId19"/>
    <p:sldId id="269" r:id="rId20"/>
    <p:sldId id="266" r:id="rId21"/>
    <p:sldId id="272" r:id="rId22"/>
    <p:sldId id="275" r:id="rId23"/>
    <p:sldId id="271" r:id="rId24"/>
    <p:sldId id="279" r:id="rId25"/>
    <p:sldId id="277" r:id="rId26"/>
    <p:sldId id="282" r:id="rId27"/>
    <p:sldId id="273" r:id="rId28"/>
    <p:sldId id="276" r:id="rId29"/>
    <p:sldId id="280" r:id="rId30"/>
    <p:sldId id="274" r:id="rId31"/>
    <p:sldId id="281" r:id="rId32"/>
    <p:sldId id="289" r:id="rId33"/>
  </p:sldIdLst>
  <p:sldSz cx="6858000" cy="9906000" type="A4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 showGuides="1">
      <p:cViewPr varScale="1">
        <p:scale>
          <a:sx n="73" d="100"/>
          <a:sy n="73" d="100"/>
        </p:scale>
        <p:origin x="-3348" y="-90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A02CA-6B64-4FAF-A3E2-5D6F9D5BE40B}" type="datetimeFigureOut">
              <a:rPr lang="he-IL" smtClean="0"/>
              <a:pPr/>
              <a:t>י"א תמוז תשע"ד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F17DD-4CBF-4EB1-98BC-D09A80C089E7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A02CA-6B64-4FAF-A3E2-5D6F9D5BE40B}" type="datetimeFigureOut">
              <a:rPr lang="he-IL" smtClean="0"/>
              <a:pPr/>
              <a:t>י"א תמוז תשע"ד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F17DD-4CBF-4EB1-98BC-D09A80C089E7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A02CA-6B64-4FAF-A3E2-5D6F9D5BE40B}" type="datetimeFigureOut">
              <a:rPr lang="he-IL" smtClean="0"/>
              <a:pPr/>
              <a:t>י"א תמוז תשע"ד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F17DD-4CBF-4EB1-98BC-D09A80C089E7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257175" y="3338690"/>
            <a:ext cx="2257425" cy="944280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2628900" y="3338690"/>
            <a:ext cx="2257425" cy="944280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A02CA-6B64-4FAF-A3E2-5D6F9D5BE40B}" type="datetimeFigureOut">
              <a:rPr lang="he-IL" smtClean="0"/>
              <a:pPr/>
              <a:t>י"א תמוז תשע"ד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F17DD-4CBF-4EB1-98BC-D09A80C089E7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</p:spPr>
        <p:txBody>
          <a:bodyPr/>
          <a:lstStyle>
            <a:lvl1pPr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A02CA-6B64-4FAF-A3E2-5D6F9D5BE40B}" type="datetimeFigureOut">
              <a:rPr lang="he-IL" smtClean="0"/>
              <a:pPr/>
              <a:t>י"א תמוז תשע"ד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F17DD-4CBF-4EB1-98BC-D09A80C089E7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A02CA-6B64-4FAF-A3E2-5D6F9D5BE40B}" type="datetimeFigureOut">
              <a:rPr lang="he-IL" smtClean="0"/>
              <a:pPr/>
              <a:t>י"א תמוז תשע"ד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F17DD-4CBF-4EB1-98BC-D09A80C089E7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A02CA-6B64-4FAF-A3E2-5D6F9D5BE40B}" type="datetimeFigureOut">
              <a:rPr lang="he-IL" smtClean="0"/>
              <a:pPr/>
              <a:t>י"א תמוז תשע"ד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F17DD-4CBF-4EB1-98BC-D09A80C089E7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A02CA-6B64-4FAF-A3E2-5D6F9D5BE40B}" type="datetimeFigureOut">
              <a:rPr lang="he-IL" smtClean="0"/>
              <a:pPr/>
              <a:t>י"א תמוז תשע"ד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F17DD-4CBF-4EB1-98BC-D09A80C089E7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A02CA-6B64-4FAF-A3E2-5D6F9D5BE40B}" type="datetimeFigureOut">
              <a:rPr lang="he-IL" smtClean="0"/>
              <a:pPr/>
              <a:t>י"א תמוז תשע"ד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F17DD-4CBF-4EB1-98BC-D09A80C089E7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A02CA-6B64-4FAF-A3E2-5D6F9D5BE40B}" type="datetimeFigureOut">
              <a:rPr lang="he-IL" smtClean="0"/>
              <a:pPr/>
              <a:t>י"א תמוז תשע"ד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F17DD-4CBF-4EB1-98BC-D09A80C089E7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3729037" y="573264"/>
            <a:ext cx="1157288" cy="12208228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257175" y="573264"/>
            <a:ext cx="3357563" cy="12208228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A02CA-6B64-4FAF-A3E2-5D6F9D5BE40B}" type="datetimeFigureOut">
              <a:rPr lang="he-IL" smtClean="0"/>
              <a:pPr/>
              <a:t>י"א תמוז תשע"ד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F17DD-4CBF-4EB1-98BC-D09A80C089E7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0A02CA-6B64-4FAF-A3E2-5D6F9D5BE40B}" type="datetimeFigureOut">
              <a:rPr lang="he-IL" smtClean="0"/>
              <a:pPr/>
              <a:t>י"א תמוז תשע"ד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FF17DD-4CBF-4EB1-98BC-D09A80C089E7}" type="slidenum">
              <a:rPr lang="he-IL" smtClean="0"/>
              <a:pPr/>
              <a:t>‹#›</a:t>
            </a:fld>
            <a:endParaRPr lang="he-I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Users\123\Documents\Scan0140.jpg"/>
          <p:cNvPicPr>
            <a:picLocks noChangeAspect="1" noChangeArrowheads="1"/>
          </p:cNvPicPr>
          <p:nvPr/>
        </p:nvPicPr>
        <p:blipFill>
          <a:blip r:embed="rId2" cstate="print"/>
          <a:srcRect t="2100" r="3123" b="5501"/>
          <a:stretch>
            <a:fillRect/>
          </a:stretch>
        </p:blipFill>
        <p:spPr bwMode="auto">
          <a:xfrm>
            <a:off x="548680" y="776534"/>
            <a:ext cx="5544616" cy="871296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292581" y="9536668"/>
            <a:ext cx="2489785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b="1" dirty="0" smtClean="0"/>
              <a:t>הצפה כ"ח בכסלו תרצ"ח</a:t>
            </a:r>
            <a:endParaRPr lang="he-IL" b="1" dirty="0"/>
          </a:p>
        </p:txBody>
      </p:sp>
      <p:sp>
        <p:nvSpPr>
          <p:cNvPr id="4" name="TextBox 3"/>
          <p:cNvSpPr txBox="1"/>
          <p:nvPr/>
        </p:nvSpPr>
        <p:spPr>
          <a:xfrm>
            <a:off x="58255" y="200472"/>
            <a:ext cx="6611105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2800" b="1" dirty="0" smtClean="0"/>
              <a:t>מאמרים וסיפורים על הרב שאול ישראלי זצ"ל</a:t>
            </a:r>
            <a:endParaRPr lang="he-IL" sz="28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123\Documents\Scan0071.jpg"/>
          <p:cNvPicPr>
            <a:picLocks noChangeAspect="1" noChangeArrowheads="1"/>
          </p:cNvPicPr>
          <p:nvPr/>
        </p:nvPicPr>
        <p:blipFill>
          <a:blip r:embed="rId2" cstate="print"/>
          <a:srcRect b="57475"/>
          <a:stretch>
            <a:fillRect/>
          </a:stretch>
        </p:blipFill>
        <p:spPr bwMode="auto">
          <a:xfrm rot="16200000">
            <a:off x="-1153730" y="1533476"/>
            <a:ext cx="9289032" cy="662302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Users\123\Documents\Scan0072.jpg"/>
          <p:cNvPicPr>
            <a:picLocks noChangeAspect="1" noChangeArrowheads="1"/>
          </p:cNvPicPr>
          <p:nvPr/>
        </p:nvPicPr>
        <p:blipFill rotWithShape="1">
          <a:blip r:embed="rId2" cstate="print"/>
          <a:srcRect l="1047" t="2359" r="2036" b="1795"/>
          <a:stretch/>
        </p:blipFill>
        <p:spPr bwMode="auto">
          <a:xfrm rot="16200000">
            <a:off x="-1232707" y="1765837"/>
            <a:ext cx="9273281" cy="61425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31745" name="Rectangle 1"/>
          <p:cNvSpPr>
            <a:spLocks noChangeArrowheads="1"/>
          </p:cNvSpPr>
          <p:nvPr/>
        </p:nvSpPr>
        <p:spPr bwMode="auto">
          <a:xfrm>
            <a:off x="188640" y="9582834"/>
            <a:ext cx="331236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David" pitchFamily="34" charset="-79"/>
              </a:rPr>
              <a:t>אמונת </a:t>
            </a:r>
            <a:r>
              <a:rPr kumimoji="0" lang="he-IL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David" pitchFamily="34" charset="-79"/>
              </a:rPr>
              <a:t>עתיך</a:t>
            </a:r>
            <a:r>
              <a:rPr kumimoji="0" lang="he-IL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David" pitchFamily="34" charset="-79"/>
              </a:rPr>
              <a:t> 5 (תמוז תשנ"ה), </a:t>
            </a:r>
            <a:r>
              <a:rPr kumimoji="0" lang="he-IL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David" pitchFamily="34" charset="-79"/>
              </a:rPr>
              <a:t>עמ</a:t>
            </a:r>
            <a:r>
              <a:rPr kumimoji="0" lang="he-IL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David" pitchFamily="34" charset="-79"/>
              </a:rPr>
              <a:t>' 45-46</a:t>
            </a:r>
            <a:endParaRPr kumimoji="0" lang="he-IL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123\Documents\Scan0073.jpg"/>
          <p:cNvPicPr>
            <a:picLocks noChangeAspect="1" noChangeArrowheads="1"/>
          </p:cNvPicPr>
          <p:nvPr/>
        </p:nvPicPr>
        <p:blipFill rotWithShape="1">
          <a:blip r:embed="rId2" cstate="print"/>
          <a:srcRect l="1191" t="60579" r="-1191" b="-126"/>
          <a:stretch/>
        </p:blipFill>
        <p:spPr bwMode="auto">
          <a:xfrm rot="16200000">
            <a:off x="-1058828" y="1984748"/>
            <a:ext cx="9145016" cy="578598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30721" name="Rectangle 1"/>
          <p:cNvSpPr>
            <a:spLocks noChangeArrowheads="1"/>
          </p:cNvSpPr>
          <p:nvPr/>
        </p:nvSpPr>
        <p:spPr bwMode="auto">
          <a:xfrm>
            <a:off x="260648" y="9567446"/>
            <a:ext cx="316835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David" pitchFamily="34" charset="-79"/>
              </a:rPr>
              <a:t>אמונת </a:t>
            </a:r>
            <a:r>
              <a:rPr kumimoji="0" lang="he-IL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David" pitchFamily="34" charset="-79"/>
              </a:rPr>
              <a:t>עתיך</a:t>
            </a:r>
            <a:r>
              <a:rPr kumimoji="0" lang="he-IL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David" pitchFamily="34" charset="-79"/>
              </a:rPr>
              <a:t> 5 (תמוז תשנ"ה), </a:t>
            </a:r>
            <a:r>
              <a:rPr kumimoji="0" lang="he-IL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David" pitchFamily="34" charset="-79"/>
              </a:rPr>
              <a:t>עמ</a:t>
            </a:r>
            <a:r>
              <a:rPr kumimoji="0" lang="he-IL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David" pitchFamily="34" charset="-79"/>
              </a:rPr>
              <a:t>' 38</a:t>
            </a:r>
            <a:endParaRPr kumimoji="0" lang="he-IL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123\Documents\Scan0073.jpg"/>
          <p:cNvPicPr>
            <a:picLocks noChangeAspect="1" noChangeArrowheads="1"/>
          </p:cNvPicPr>
          <p:nvPr/>
        </p:nvPicPr>
        <p:blipFill>
          <a:blip r:embed="rId2" cstate="print"/>
          <a:srcRect l="2521" t="4302" b="53131"/>
          <a:stretch>
            <a:fillRect/>
          </a:stretch>
        </p:blipFill>
        <p:spPr bwMode="auto">
          <a:xfrm rot="16200000">
            <a:off x="-1106540" y="1569130"/>
            <a:ext cx="9073008" cy="63386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123\Documents\Scan0074.jpg"/>
          <p:cNvPicPr>
            <a:picLocks noChangeAspect="1" noChangeArrowheads="1"/>
          </p:cNvPicPr>
          <p:nvPr/>
        </p:nvPicPr>
        <p:blipFill>
          <a:blip r:embed="rId2" cstate="print"/>
          <a:srcRect t="58904" r="850"/>
          <a:stretch>
            <a:fillRect/>
          </a:stretch>
        </p:blipFill>
        <p:spPr bwMode="auto">
          <a:xfrm rot="16200000">
            <a:off x="-1301970" y="1794777"/>
            <a:ext cx="9283716" cy="60144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260648" y="9402107"/>
            <a:ext cx="331236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David" pitchFamily="34" charset="-79"/>
              </a:rPr>
              <a:t>אמונת </a:t>
            </a:r>
            <a:r>
              <a:rPr kumimoji="0" lang="he-IL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David" pitchFamily="34" charset="-79"/>
              </a:rPr>
              <a:t>עתיך</a:t>
            </a:r>
            <a:r>
              <a:rPr kumimoji="0" lang="he-IL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David" pitchFamily="34" charset="-79"/>
              </a:rPr>
              <a:t> 5 (תמוז תשנ"ה), </a:t>
            </a:r>
            <a:r>
              <a:rPr kumimoji="0" lang="he-IL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David" pitchFamily="34" charset="-79"/>
              </a:rPr>
              <a:t>עמ</a:t>
            </a:r>
            <a:r>
              <a:rPr kumimoji="0" lang="he-IL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David" pitchFamily="34" charset="-79"/>
              </a:rPr>
              <a:t>' 39-40 </a:t>
            </a:r>
            <a:endParaRPr kumimoji="0" lang="he-IL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123\Documents\Scan0074.jpg"/>
          <p:cNvPicPr>
            <a:picLocks noChangeAspect="1" noChangeArrowheads="1"/>
          </p:cNvPicPr>
          <p:nvPr/>
        </p:nvPicPr>
        <p:blipFill>
          <a:blip r:embed="rId2" cstate="print"/>
          <a:srcRect l="3812" t="5295" b="53229"/>
          <a:stretch>
            <a:fillRect/>
          </a:stretch>
        </p:blipFill>
        <p:spPr bwMode="auto">
          <a:xfrm rot="16200000">
            <a:off x="-1062621" y="1759927"/>
            <a:ext cx="9001000" cy="60664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123\Documents\Scan0075.jpg"/>
          <p:cNvPicPr>
            <a:picLocks noChangeAspect="1" noChangeArrowheads="1"/>
          </p:cNvPicPr>
          <p:nvPr/>
        </p:nvPicPr>
        <p:blipFill rotWithShape="1">
          <a:blip r:embed="rId2" cstate="print"/>
          <a:srcRect t="56798" r="2240" b="1804"/>
          <a:stretch/>
        </p:blipFill>
        <p:spPr bwMode="auto">
          <a:xfrm rot="16200000">
            <a:off x="-1406435" y="1859233"/>
            <a:ext cx="9547393" cy="614519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123\Documents\Scan0075.jpg"/>
          <p:cNvPicPr>
            <a:picLocks noChangeAspect="1" noChangeArrowheads="1"/>
          </p:cNvPicPr>
          <p:nvPr/>
        </p:nvPicPr>
        <p:blipFill>
          <a:blip r:embed="rId2" cstate="print"/>
          <a:srcRect b="57710"/>
          <a:stretch>
            <a:fillRect/>
          </a:stretch>
        </p:blipFill>
        <p:spPr bwMode="auto">
          <a:xfrm rot="16200000">
            <a:off x="-1130903" y="1880055"/>
            <a:ext cx="9001000" cy="57858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Users\123\Documents\Scan0077.jpg"/>
          <p:cNvPicPr>
            <a:picLocks noChangeAspect="1" noChangeArrowheads="1"/>
          </p:cNvPicPr>
          <p:nvPr/>
        </p:nvPicPr>
        <p:blipFill rotWithShape="1">
          <a:blip r:embed="rId2" cstate="print"/>
          <a:srcRect l="2842" t="4841" r="3207" b="2410"/>
          <a:stretch/>
        </p:blipFill>
        <p:spPr bwMode="auto">
          <a:xfrm rot="16200000">
            <a:off x="-588598" y="1121728"/>
            <a:ext cx="8013709" cy="631521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188640" y="8481392"/>
            <a:ext cx="4299574" cy="338554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1600" b="1" dirty="0" smtClean="0"/>
              <a:t>אמונת </a:t>
            </a:r>
            <a:r>
              <a:rPr lang="he-IL" sz="1600" b="1" dirty="0" err="1" smtClean="0"/>
              <a:t>עתיך</a:t>
            </a:r>
            <a:r>
              <a:rPr lang="he-IL" sz="1600" b="1" dirty="0" smtClean="0"/>
              <a:t>, 5 (תמוז תשנ"ה), מכון התורה והארץ</a:t>
            </a:r>
            <a:endParaRPr lang="he-IL" sz="1600" b="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123\Documents\Scan0180.jpg"/>
          <p:cNvPicPr>
            <a:picLocks noChangeAspect="1" noChangeArrowheads="1"/>
          </p:cNvPicPr>
          <p:nvPr/>
        </p:nvPicPr>
        <p:blipFill>
          <a:blip r:embed="rId2" cstate="print"/>
          <a:srcRect l="2126" t="622" r="2508"/>
          <a:stretch>
            <a:fillRect/>
          </a:stretch>
        </p:blipFill>
        <p:spPr bwMode="auto">
          <a:xfrm rot="10800000">
            <a:off x="237009" y="200472"/>
            <a:ext cx="6286516" cy="92890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123\Documents\Scan0181.jpg"/>
          <p:cNvPicPr>
            <a:picLocks noChangeAspect="1" noChangeArrowheads="1"/>
          </p:cNvPicPr>
          <p:nvPr/>
        </p:nvPicPr>
        <p:blipFill>
          <a:blip r:embed="rId2" cstate="print"/>
          <a:srcRect t="51480"/>
          <a:stretch>
            <a:fillRect/>
          </a:stretch>
        </p:blipFill>
        <p:spPr bwMode="auto">
          <a:xfrm rot="16200000">
            <a:off x="-1323528" y="1760029"/>
            <a:ext cx="9505056" cy="638594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123\Documents\Scan0181.jpg"/>
          <p:cNvPicPr>
            <a:picLocks noChangeAspect="1" noChangeArrowheads="1"/>
          </p:cNvPicPr>
          <p:nvPr/>
        </p:nvPicPr>
        <p:blipFill>
          <a:blip r:embed="rId2" cstate="print"/>
          <a:srcRect l="1054" t="1297" b="52357"/>
          <a:stretch>
            <a:fillRect/>
          </a:stretch>
        </p:blipFill>
        <p:spPr bwMode="auto">
          <a:xfrm rot="16200000">
            <a:off x="-1289572" y="1892660"/>
            <a:ext cx="9437144" cy="612068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123\Documents\Scan0182.jpg"/>
          <p:cNvPicPr>
            <a:picLocks noChangeAspect="1" noChangeArrowheads="1"/>
          </p:cNvPicPr>
          <p:nvPr/>
        </p:nvPicPr>
        <p:blipFill>
          <a:blip r:embed="rId2" cstate="print"/>
          <a:srcRect l="1222" t="50000" r="1222" b="1539"/>
          <a:stretch>
            <a:fillRect/>
          </a:stretch>
        </p:blipFill>
        <p:spPr bwMode="auto">
          <a:xfrm rot="16200000">
            <a:off x="-1121105" y="1600627"/>
            <a:ext cx="9001000" cy="620068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123\Documents\Scan0182.jpg"/>
          <p:cNvPicPr>
            <a:picLocks noChangeAspect="1" noChangeArrowheads="1"/>
          </p:cNvPicPr>
          <p:nvPr/>
        </p:nvPicPr>
        <p:blipFill>
          <a:blip r:embed="rId2" cstate="print"/>
          <a:srcRect l="2180" t="667" b="51654"/>
          <a:stretch>
            <a:fillRect/>
          </a:stretch>
        </p:blipFill>
        <p:spPr bwMode="auto">
          <a:xfrm rot="16200000">
            <a:off x="-1117243" y="1722379"/>
            <a:ext cx="8948470" cy="604867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150309" y="9273481"/>
            <a:ext cx="3143874" cy="61555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600" b="1" dirty="0" err="1" smtClean="0"/>
              <a:t>צהר</a:t>
            </a:r>
            <a:r>
              <a:rPr lang="he-IL" sz="1600" b="1" dirty="0" smtClean="0"/>
              <a:t>, יא (קיץ תשס"ב), </a:t>
            </a:r>
            <a:r>
              <a:rPr lang="he-IL" sz="1600" b="1" dirty="0" err="1" smtClean="0"/>
              <a:t>עמ</a:t>
            </a:r>
            <a:r>
              <a:rPr lang="he-IL" sz="1600" b="1" dirty="0" smtClean="0"/>
              <a:t>' 9-13</a:t>
            </a:r>
            <a:endParaRPr lang="en-US" sz="1600" b="1" dirty="0" smtClean="0"/>
          </a:p>
          <a:p>
            <a:endParaRPr lang="he-IL" b="1" dirty="0"/>
          </a:p>
        </p:txBody>
      </p:sp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David" pitchFamily="34" charset="-79"/>
              </a:rPr>
              <a:t>עמ' 9-13</a:t>
            </a:r>
            <a:endParaRPr kumimoji="0" lang="he-I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123\Documents\Scan007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-1163375" y="1581295"/>
            <a:ext cx="9235243" cy="64736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404664" y="344488"/>
            <a:ext cx="1547219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b="1" dirty="0" smtClean="0"/>
              <a:t>הרב נריה </a:t>
            </a:r>
            <a:r>
              <a:rPr lang="he-IL" b="1" dirty="0" err="1" smtClean="0"/>
              <a:t>גוטל</a:t>
            </a:r>
            <a:endParaRPr lang="he-IL" b="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123\Documents\Scan0079.jpg"/>
          <p:cNvPicPr>
            <a:picLocks noChangeAspect="1" noChangeArrowheads="1"/>
          </p:cNvPicPr>
          <p:nvPr/>
        </p:nvPicPr>
        <p:blipFill>
          <a:blip r:embed="rId2" cstate="print"/>
          <a:srcRect t="55791" r="3171" b="840"/>
          <a:stretch>
            <a:fillRect/>
          </a:stretch>
        </p:blipFill>
        <p:spPr bwMode="auto">
          <a:xfrm rot="16200000">
            <a:off x="-1292250" y="1842523"/>
            <a:ext cx="9577064" cy="632725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123\Documents\Scan0079.jpg"/>
          <p:cNvPicPr>
            <a:picLocks noChangeAspect="1" noChangeArrowheads="1"/>
          </p:cNvPicPr>
          <p:nvPr/>
        </p:nvPicPr>
        <p:blipFill rotWithShape="1">
          <a:blip r:embed="rId2" cstate="print"/>
          <a:srcRect l="675" t="3934" r="2255" b="52431"/>
          <a:stretch/>
        </p:blipFill>
        <p:spPr bwMode="auto">
          <a:xfrm rot="16200000">
            <a:off x="-1291806" y="1789618"/>
            <a:ext cx="9433048" cy="625475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123\Documents\Scan0080.jpg"/>
          <p:cNvPicPr>
            <a:picLocks noChangeAspect="1" noChangeArrowheads="1"/>
          </p:cNvPicPr>
          <p:nvPr/>
        </p:nvPicPr>
        <p:blipFill>
          <a:blip r:embed="rId2" cstate="print"/>
          <a:srcRect t="54223" b="870"/>
          <a:stretch>
            <a:fillRect/>
          </a:stretch>
        </p:blipFill>
        <p:spPr bwMode="auto">
          <a:xfrm rot="16200000">
            <a:off x="-1240160" y="1917306"/>
            <a:ext cx="9217024" cy="607139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123\Documents\Scan0080.jpg"/>
          <p:cNvPicPr>
            <a:picLocks noChangeAspect="1" noChangeArrowheads="1"/>
          </p:cNvPicPr>
          <p:nvPr/>
        </p:nvPicPr>
        <p:blipFill>
          <a:blip r:embed="rId2" cstate="print"/>
          <a:srcRect l="2926" b="55093"/>
          <a:stretch>
            <a:fillRect/>
          </a:stretch>
        </p:blipFill>
        <p:spPr bwMode="auto">
          <a:xfrm rot="16200000">
            <a:off x="-1245707" y="1694993"/>
            <a:ext cx="9372873" cy="63601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123\Documents\Scan0081.jpg"/>
          <p:cNvPicPr>
            <a:picLocks noChangeAspect="1" noChangeArrowheads="1"/>
          </p:cNvPicPr>
          <p:nvPr/>
        </p:nvPicPr>
        <p:blipFill rotWithShape="1">
          <a:blip r:embed="rId2" cstate="print"/>
          <a:srcRect t="4080" r="2639" b="2716"/>
          <a:stretch/>
        </p:blipFill>
        <p:spPr bwMode="auto">
          <a:xfrm rot="16200000">
            <a:off x="-1106809" y="1639938"/>
            <a:ext cx="9217024" cy="61940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476672" y="9321225"/>
            <a:ext cx="3168352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600" b="1" dirty="0" err="1" smtClean="0"/>
              <a:t>צהר</a:t>
            </a:r>
            <a:r>
              <a:rPr lang="he-IL" sz="1600" b="1" dirty="0" smtClean="0"/>
              <a:t>, </a:t>
            </a:r>
            <a:r>
              <a:rPr lang="he-IL" sz="1600" b="1" dirty="0" err="1" smtClean="0"/>
              <a:t>כב</a:t>
            </a:r>
            <a:r>
              <a:rPr lang="he-IL" sz="1600" b="1" dirty="0" smtClean="0"/>
              <a:t> (תמוז תשס"ה) </a:t>
            </a:r>
            <a:r>
              <a:rPr lang="he-IL" sz="1600" b="1" dirty="0" err="1" smtClean="0"/>
              <a:t>עמ</a:t>
            </a:r>
            <a:r>
              <a:rPr lang="he-IL" sz="1600" b="1" dirty="0" smtClean="0"/>
              <a:t>' 9-14</a:t>
            </a:r>
            <a:endParaRPr lang="en-US" sz="1600" b="1" dirty="0" smtClean="0"/>
          </a:p>
          <a:p>
            <a:endParaRPr lang="he-IL" sz="1600" b="1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123\Documents\Scanned Documents\Documents\סריקה0046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989" t="3453" r="2621" b="-216"/>
          <a:stretch/>
        </p:blipFill>
        <p:spPr bwMode="auto">
          <a:xfrm rot="10800000">
            <a:off x="260648" y="764404"/>
            <a:ext cx="6229833" cy="72008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מלבן 3"/>
          <p:cNvSpPr/>
          <p:nvPr/>
        </p:nvSpPr>
        <p:spPr>
          <a:xfrm>
            <a:off x="4493344" y="200472"/>
            <a:ext cx="19511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altLang="he-IL" b="1" dirty="0" smtClean="0"/>
              <a:t>הרב משה צבי נריה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xmlns="" val="367556623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123\Documents\Scanned Documents\Documents\סריקה004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5051" t="3265" b="3673"/>
          <a:stretch>
            <a:fillRect/>
          </a:stretch>
        </p:blipFill>
        <p:spPr bwMode="auto">
          <a:xfrm>
            <a:off x="332656" y="358419"/>
            <a:ext cx="6030729" cy="892899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123\Documents\Scanned Documents\Documents\סריקה004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336" r="52113" b="70612"/>
          <a:stretch>
            <a:fillRect/>
          </a:stretch>
        </p:blipFill>
        <p:spPr bwMode="auto">
          <a:xfrm>
            <a:off x="260648" y="632520"/>
            <a:ext cx="6399123" cy="2952328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60648" y="3800872"/>
            <a:ext cx="2688557" cy="338554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altLang="he-IL" sz="1600" b="1" dirty="0" smtClean="0"/>
              <a:t>ליקוטי הראיה, </a:t>
            </a:r>
            <a:r>
              <a:rPr lang="he-IL" altLang="he-IL" sz="1600" b="1" dirty="0"/>
              <a:t>א עמ' 309-310</a:t>
            </a:r>
          </a:p>
        </p:txBody>
      </p:sp>
    </p:spTree>
    <p:extLst>
      <p:ext uri="{BB962C8B-B14F-4D97-AF65-F5344CB8AC3E}">
        <p14:creationId xmlns:p14="http://schemas.microsoft.com/office/powerpoint/2010/main" xmlns="" val="41528908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123\Documents\Scanned Documents\Documents\סריקה0048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836" t="10567" r="4280" b="2363"/>
          <a:stretch/>
        </p:blipFill>
        <p:spPr bwMode="auto">
          <a:xfrm>
            <a:off x="188640" y="560512"/>
            <a:ext cx="6525344" cy="9002031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מלבן 2"/>
          <p:cNvSpPr/>
          <p:nvPr/>
        </p:nvSpPr>
        <p:spPr>
          <a:xfrm>
            <a:off x="4581128" y="0"/>
            <a:ext cx="19511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altLang="he-IL" b="1" dirty="0" smtClean="0"/>
              <a:t>הרב משה צבי נריה</a:t>
            </a:r>
            <a:endParaRPr lang="he-IL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C:\Users\123\Documents\Scanned Documents\Documents\סריקה0050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640" t="3988" r="4696" b="5178"/>
          <a:stretch/>
        </p:blipFill>
        <p:spPr bwMode="auto">
          <a:xfrm>
            <a:off x="116632" y="4583497"/>
            <a:ext cx="6492990" cy="4394243"/>
          </a:xfrm>
          <a:prstGeom prst="rect">
            <a:avLst/>
          </a:prstGeom>
          <a:solidFill>
            <a:schemeClr val="accent2"/>
          </a:solidFill>
          <a:ln>
            <a:solidFill>
              <a:schemeClr val="tx1"/>
            </a:solidFill>
          </a:ln>
          <a:extLst/>
        </p:spPr>
      </p:pic>
      <p:pic>
        <p:nvPicPr>
          <p:cNvPr id="3" name="Picture 3" descr="C:\Users\123\Documents\Scanned Documents\Documents\סריקה0049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421" r="4357" b="56021"/>
          <a:stretch/>
        </p:blipFill>
        <p:spPr bwMode="auto">
          <a:xfrm>
            <a:off x="116632" y="200472"/>
            <a:ext cx="6464316" cy="4408151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88640" y="9201472"/>
            <a:ext cx="302433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altLang="he-IL" b="1" dirty="0" smtClean="0"/>
              <a:t>מועדי </a:t>
            </a:r>
            <a:r>
              <a:rPr lang="he-IL" altLang="he-IL" b="1" dirty="0" err="1" smtClean="0"/>
              <a:t>הראי"ה</a:t>
            </a:r>
            <a:r>
              <a:rPr lang="he-IL" altLang="he-IL" b="1" dirty="0" smtClean="0"/>
              <a:t>, </a:t>
            </a:r>
            <a:r>
              <a:rPr lang="he-IL" altLang="he-IL" b="1" dirty="0"/>
              <a:t>עמ' </a:t>
            </a:r>
            <a:r>
              <a:rPr lang="he-IL" altLang="he-IL" b="1" dirty="0" err="1"/>
              <a:t>רסה</a:t>
            </a:r>
            <a:r>
              <a:rPr lang="he-IL" altLang="he-IL" b="1" dirty="0"/>
              <a:t>-</a:t>
            </a:r>
            <a:r>
              <a:rPr lang="he-IL" altLang="he-IL" b="1" dirty="0" err="1"/>
              <a:t>רסו</a:t>
            </a:r>
            <a:endParaRPr lang="he-IL" altLang="he-IL" b="1" dirty="0"/>
          </a:p>
        </p:txBody>
      </p:sp>
    </p:spTree>
    <p:extLst>
      <p:ext uri="{BB962C8B-B14F-4D97-AF65-F5344CB8AC3E}">
        <p14:creationId xmlns:p14="http://schemas.microsoft.com/office/powerpoint/2010/main" xmlns="" val="45063858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123\Documents\Scanned Documents\Documents\סריקה0038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6279" b="52222"/>
          <a:stretch/>
        </p:blipFill>
        <p:spPr bwMode="auto">
          <a:xfrm>
            <a:off x="1268760" y="272480"/>
            <a:ext cx="4257230" cy="9073008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836712" y="9345488"/>
            <a:ext cx="2272962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b="1" dirty="0" smtClean="0"/>
              <a:t>הצפה, כ' סיון תשנ"ו</a:t>
            </a:r>
            <a:endParaRPr lang="he-IL" b="1" dirty="0"/>
          </a:p>
        </p:txBody>
      </p:sp>
      <p:sp>
        <p:nvSpPr>
          <p:cNvPr id="4" name="מלבן 3"/>
          <p:cNvSpPr/>
          <p:nvPr/>
        </p:nvSpPr>
        <p:spPr>
          <a:xfrm>
            <a:off x="5681076" y="272480"/>
            <a:ext cx="117692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b="1" dirty="0" smtClean="0"/>
              <a:t>הרב יהודה</a:t>
            </a:r>
          </a:p>
          <a:p>
            <a:r>
              <a:rPr lang="he-IL" b="1" dirty="0" smtClean="0"/>
              <a:t> עמיחי </a:t>
            </a:r>
            <a:endParaRPr lang="he-IL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123\Documents\Scanned Documents\Documents\סריקה0068.jpg"/>
          <p:cNvPicPr>
            <a:picLocks noChangeAspect="1" noChangeArrowheads="1"/>
          </p:cNvPicPr>
          <p:nvPr/>
        </p:nvPicPr>
        <p:blipFill>
          <a:blip r:embed="rId2" cstate="print"/>
          <a:srcRect l="1028" t="6879" r="62826" b="36427"/>
          <a:stretch>
            <a:fillRect/>
          </a:stretch>
        </p:blipFill>
        <p:spPr bwMode="auto">
          <a:xfrm rot="10800000">
            <a:off x="1124744" y="368530"/>
            <a:ext cx="4535204" cy="919298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3" name="מלבן 2"/>
          <p:cNvSpPr/>
          <p:nvPr/>
        </p:nvSpPr>
        <p:spPr>
          <a:xfrm>
            <a:off x="5621764" y="344488"/>
            <a:ext cx="123623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sz="1600" b="1" dirty="0" smtClean="0"/>
              <a:t>הרב אליעזר </a:t>
            </a:r>
          </a:p>
          <a:p>
            <a:r>
              <a:rPr lang="he-IL" sz="1600" b="1" dirty="0" smtClean="0"/>
              <a:t>מלמד</a:t>
            </a:r>
            <a:endParaRPr lang="he-IL" sz="1600" b="1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123\Documents\Scanned Documents\Documents\סריקה0068.jpg"/>
          <p:cNvPicPr>
            <a:picLocks noChangeAspect="1" noChangeArrowheads="1"/>
          </p:cNvPicPr>
          <p:nvPr/>
        </p:nvPicPr>
        <p:blipFill>
          <a:blip r:embed="rId2" cstate="print"/>
          <a:srcRect l="1028" t="1926" r="62826" b="94260"/>
          <a:stretch>
            <a:fillRect/>
          </a:stretch>
        </p:blipFill>
        <p:spPr bwMode="auto">
          <a:xfrm rot="10800000">
            <a:off x="368659" y="457867"/>
            <a:ext cx="6120680" cy="83463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3" name="Picture 2" descr="C:\Users\123\Documents\Scanned Documents\Documents\סריקה0068.jpg"/>
          <p:cNvPicPr>
            <a:picLocks noChangeAspect="1" noChangeArrowheads="1"/>
          </p:cNvPicPr>
          <p:nvPr/>
        </p:nvPicPr>
        <p:blipFill>
          <a:blip r:embed="rId2" cstate="print"/>
          <a:srcRect l="36994" t="71299" r="27819" b="18571"/>
          <a:stretch>
            <a:fillRect/>
          </a:stretch>
        </p:blipFill>
        <p:spPr bwMode="auto">
          <a:xfrm rot="10800000">
            <a:off x="361488" y="1292505"/>
            <a:ext cx="6178065" cy="229856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5" name="Picture 2" descr="C:\Users\123\Documents\Scanned Documents\Documents\סריקה0068.jpg"/>
          <p:cNvPicPr>
            <a:picLocks noChangeAspect="1" noChangeArrowheads="1"/>
          </p:cNvPicPr>
          <p:nvPr/>
        </p:nvPicPr>
        <p:blipFill rotWithShape="1">
          <a:blip r:embed="rId2" cstate="print"/>
          <a:srcRect l="36552" t="49275" r="27639" b="28868"/>
          <a:stretch/>
        </p:blipFill>
        <p:spPr bwMode="auto">
          <a:xfrm rot="10800000">
            <a:off x="293402" y="4304928"/>
            <a:ext cx="6298380" cy="496855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xmlns="" val="64264123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123\Documents\Scan0190.jpg"/>
          <p:cNvPicPr>
            <a:picLocks noChangeAspect="1" noChangeArrowheads="1"/>
          </p:cNvPicPr>
          <p:nvPr/>
        </p:nvPicPr>
        <p:blipFill>
          <a:blip r:embed="rId2" cstate="print"/>
          <a:srcRect l="65872" t="68448" r="1578" b="20696"/>
          <a:stretch>
            <a:fillRect/>
          </a:stretch>
        </p:blipFill>
        <p:spPr bwMode="auto">
          <a:xfrm rot="10800000">
            <a:off x="240071" y="6177136"/>
            <a:ext cx="6377857" cy="252028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6" name="Picture 2" descr="C:\Users\123\Documents\Scan0190.jpg"/>
          <p:cNvPicPr>
            <a:picLocks noChangeAspect="1" noChangeArrowheads="1"/>
          </p:cNvPicPr>
          <p:nvPr/>
        </p:nvPicPr>
        <p:blipFill>
          <a:blip r:embed="rId2" cstate="print"/>
          <a:srcRect l="33851" t="1260" r="33599" b="73557"/>
          <a:stretch>
            <a:fillRect/>
          </a:stretch>
        </p:blipFill>
        <p:spPr bwMode="auto">
          <a:xfrm rot="10800000">
            <a:off x="238336" y="272480"/>
            <a:ext cx="6381328" cy="584955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123\Documents\Scanned Documents\Documents\סריקה0068.jpg"/>
          <p:cNvPicPr>
            <a:picLocks noChangeAspect="1" noChangeArrowheads="1"/>
          </p:cNvPicPr>
          <p:nvPr/>
        </p:nvPicPr>
        <p:blipFill rotWithShape="1">
          <a:blip r:embed="rId2" cstate="print"/>
          <a:srcRect l="36552" t="27417" r="27639" b="51854"/>
          <a:stretch/>
        </p:blipFill>
        <p:spPr bwMode="auto">
          <a:xfrm rot="10800000">
            <a:off x="269315" y="416496"/>
            <a:ext cx="6256030" cy="46805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3" name="מלבן 2"/>
          <p:cNvSpPr/>
          <p:nvPr/>
        </p:nvSpPr>
        <p:spPr>
          <a:xfrm>
            <a:off x="269314" y="5241032"/>
            <a:ext cx="242955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e-IL" b="1" dirty="0" smtClean="0"/>
              <a:t>בשבע</a:t>
            </a:r>
            <a:r>
              <a:rPr lang="he-IL" b="1" dirty="0"/>
              <a:t>, </a:t>
            </a:r>
            <a:r>
              <a:rPr lang="he-IL" b="1" dirty="0" smtClean="0"/>
              <a:t>כ"א </a:t>
            </a:r>
            <a:r>
              <a:rPr lang="he-IL" b="1" dirty="0"/>
              <a:t>סיון </a:t>
            </a:r>
            <a:r>
              <a:rPr lang="he-IL" b="1" dirty="0" smtClean="0"/>
              <a:t>תשע"א</a:t>
            </a:r>
            <a:endParaRPr lang="he-IL" b="1" dirty="0"/>
          </a:p>
        </p:txBody>
      </p:sp>
      <p:sp>
        <p:nvSpPr>
          <p:cNvPr id="4" name="TextBox 3"/>
          <p:cNvSpPr txBox="1"/>
          <p:nvPr/>
        </p:nvSpPr>
        <p:spPr>
          <a:xfrm>
            <a:off x="6165304" y="6825208"/>
            <a:ext cx="184731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xmlns="" val="170690165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123\Documents\Scan0188.jpg"/>
          <p:cNvPicPr>
            <a:picLocks noChangeAspect="1" noChangeArrowheads="1"/>
          </p:cNvPicPr>
          <p:nvPr/>
        </p:nvPicPr>
        <p:blipFill>
          <a:blip r:embed="rId2" cstate="print"/>
          <a:srcRect t="26859"/>
          <a:stretch>
            <a:fillRect/>
          </a:stretch>
        </p:blipFill>
        <p:spPr bwMode="auto">
          <a:xfrm rot="10800000">
            <a:off x="159258" y="272480"/>
            <a:ext cx="6539484" cy="252028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027" name="Picture 3" descr="C:\Users\123\Documents\Scan018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0800000">
            <a:off x="199577" y="3152800"/>
            <a:ext cx="6382995" cy="22322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188640" y="9057456"/>
            <a:ext cx="1890262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b="1" dirty="0" smtClean="0"/>
              <a:t>הרב אליעזר מלמד</a:t>
            </a:r>
            <a:endParaRPr lang="he-IL" b="1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8640" y="6105128"/>
            <a:ext cx="6491766" cy="267780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</TotalTime>
  <Words>120</Words>
  <Application>Microsoft Office PowerPoint</Application>
  <PresentationFormat>A4 Paper (210x297 mm)‎</PresentationFormat>
  <Paragraphs>21</Paragraphs>
  <Slides>32</Slides>
  <Notes>0</Notes>
  <HiddenSlides>0</HiddenSlides>
  <MMClips>0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32</vt:i4>
      </vt:variant>
    </vt:vector>
  </HeadingPairs>
  <TitlesOfParts>
    <vt:vector size="33" baseType="lpstr">
      <vt:lpstr>ערכת נושא Office</vt:lpstr>
      <vt:lpstr>שקופית 1</vt:lpstr>
      <vt:lpstr>שקופית 2</vt:lpstr>
      <vt:lpstr>שקופית 3</vt:lpstr>
      <vt:lpstr>שקופית 4</vt:lpstr>
      <vt:lpstr>שקופית 5</vt:lpstr>
      <vt:lpstr>שקופית 6</vt:lpstr>
      <vt:lpstr>שקופית 7</vt:lpstr>
      <vt:lpstr>שקופית 8</vt:lpstr>
      <vt:lpstr>שקופית 9</vt:lpstr>
      <vt:lpstr>שקופית 10</vt:lpstr>
      <vt:lpstr>שקופית 11</vt:lpstr>
      <vt:lpstr>שקופית 12</vt:lpstr>
      <vt:lpstr>שקופית 13</vt:lpstr>
      <vt:lpstr>שקופית 14</vt:lpstr>
      <vt:lpstr>שקופית 15</vt:lpstr>
      <vt:lpstr>שקופית 16</vt:lpstr>
      <vt:lpstr>שקופית 17</vt:lpstr>
      <vt:lpstr>שקופית 18</vt:lpstr>
      <vt:lpstr>שקופית 19</vt:lpstr>
      <vt:lpstr>שקופית 20</vt:lpstr>
      <vt:lpstr>שקופית 21</vt:lpstr>
      <vt:lpstr>שקופית 22</vt:lpstr>
      <vt:lpstr>שקופית 23</vt:lpstr>
      <vt:lpstr>שקופית 24</vt:lpstr>
      <vt:lpstr>שקופית 25</vt:lpstr>
      <vt:lpstr>שקופית 26</vt:lpstr>
      <vt:lpstr>שקופית 27</vt:lpstr>
      <vt:lpstr>שקופית 28</vt:lpstr>
      <vt:lpstr>שקופית 29</vt:lpstr>
      <vt:lpstr>שקופית 30</vt:lpstr>
      <vt:lpstr>שקופית 31</vt:lpstr>
      <vt:lpstr>שקופית 32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שקופית 1</dc:title>
  <dc:creator>123</dc:creator>
  <cp:lastModifiedBy>123</cp:lastModifiedBy>
  <cp:revision>18</cp:revision>
  <dcterms:created xsi:type="dcterms:W3CDTF">2014-01-26T23:13:17Z</dcterms:created>
  <dcterms:modified xsi:type="dcterms:W3CDTF">2014-07-09T07:12:11Z</dcterms:modified>
</cp:coreProperties>
</file>