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3" r:id="rId2"/>
    <p:sldId id="262" r:id="rId3"/>
    <p:sldId id="264" r:id="rId4"/>
    <p:sldId id="257" r:id="rId5"/>
    <p:sldId id="258" r:id="rId6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>
        <p:scale>
          <a:sx n="80" d="100"/>
          <a:sy n="80" d="100"/>
        </p:scale>
        <p:origin x="-3186" y="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761F2-451E-4054-8E85-ACA8FA7E4DB7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2FCF0-978A-436B-910E-943B4B5ECE02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C:\Users\123\Documents\Scanned Documents\Documents\סריקה00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94" r="3589"/>
          <a:stretch>
            <a:fillRect/>
          </a:stretch>
        </p:blipFill>
        <p:spPr bwMode="auto">
          <a:xfrm>
            <a:off x="260648" y="2576736"/>
            <a:ext cx="6345324" cy="301633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68760" y="632520"/>
            <a:ext cx="4028667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/>
              <a:t>הרב שאול ישראלי זצ"ל</a:t>
            </a:r>
          </a:p>
          <a:p>
            <a:r>
              <a:rPr lang="he-IL" sz="2800" b="1" dirty="0" smtClean="0"/>
              <a:t>          מאמרותיו</a:t>
            </a:r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xmlns="" val="3363116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TextBox 3"/>
          <p:cNvSpPr txBox="1">
            <a:spLocks noChangeArrowheads="1"/>
          </p:cNvSpPr>
          <p:nvPr/>
        </p:nvSpPr>
        <p:spPr bwMode="auto">
          <a:xfrm>
            <a:off x="116632" y="9417496"/>
            <a:ext cx="38218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he-IL" altLang="he-IL" b="1" dirty="0" smtClean="0"/>
              <a:t>הרב נריה </a:t>
            </a:r>
            <a:r>
              <a:rPr lang="he-IL" altLang="he-IL" b="1" dirty="0" err="1"/>
              <a:t>גוטל</a:t>
            </a:r>
            <a:r>
              <a:rPr lang="he-IL" altLang="he-IL" b="1" dirty="0"/>
              <a:t>, הצפה, א' תמוז </a:t>
            </a:r>
            <a:r>
              <a:rPr lang="he-IL" altLang="he-IL" b="1" dirty="0" smtClean="0"/>
              <a:t>תשס"א</a:t>
            </a:r>
            <a:endParaRPr lang="he-IL" altLang="he-IL" b="1" dirty="0"/>
          </a:p>
        </p:txBody>
      </p:sp>
      <p:pic>
        <p:nvPicPr>
          <p:cNvPr id="5" name="Picture 2" descr="C:\Users\123\Documents\Scanned Documents\Documents\סריקה00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55" t="9639" r="64738" b="55682"/>
          <a:stretch>
            <a:fillRect/>
          </a:stretch>
        </p:blipFill>
        <p:spPr bwMode="auto">
          <a:xfrm>
            <a:off x="1484784" y="63500"/>
            <a:ext cx="4176464" cy="488950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23\Documents\Scanned Documents\Documents\סריקה00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28" t="44402" r="64904" b="26720"/>
          <a:stretch>
            <a:fillRect/>
          </a:stretch>
        </p:blipFill>
        <p:spPr bwMode="auto">
          <a:xfrm>
            <a:off x="1484784" y="5169024"/>
            <a:ext cx="4176464" cy="417646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46097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123\Documents\Scanned Documents\Documents\סריקה00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34" r="2215" b="1111"/>
          <a:stretch>
            <a:fillRect/>
          </a:stretch>
        </p:blipFill>
        <p:spPr bwMode="auto">
          <a:xfrm>
            <a:off x="404664" y="1208584"/>
            <a:ext cx="5962910" cy="792088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0857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48" t="7794" r="3457" b="6475"/>
          <a:stretch>
            <a:fillRect/>
          </a:stretch>
        </p:blipFill>
        <p:spPr bwMode="auto">
          <a:xfrm>
            <a:off x="771250" y="344488"/>
            <a:ext cx="5315500" cy="201622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123\Documents\Scanned Documents\Documents\סריקה00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480" r="505" b="14902"/>
          <a:stretch>
            <a:fillRect/>
          </a:stretch>
        </p:blipFill>
        <p:spPr bwMode="auto">
          <a:xfrm>
            <a:off x="800708" y="2432720"/>
            <a:ext cx="5256584" cy="727280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123\Documents\Scanned Documents\Documents\סריקה00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448" t="85760" r="636" b="1675"/>
          <a:stretch>
            <a:fillRect/>
          </a:stretch>
        </p:blipFill>
        <p:spPr bwMode="auto">
          <a:xfrm>
            <a:off x="908720" y="272480"/>
            <a:ext cx="5292588" cy="110849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512" y="1633439"/>
            <a:ext cx="6521337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נאום בכנס רבנים שמחו על הפגיעה בעצמאותה של הרבנות הראשית,</a:t>
            </a:r>
          </a:p>
          <a:p>
            <a:r>
              <a:rPr lang="he-IL" b="1" dirty="0" smtClean="0"/>
              <a:t> תל-אביב, ט"ו בכסלו תשכ"א</a:t>
            </a:r>
            <a:endParaRPr lang="he-IL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33</Words>
  <Application>Microsoft Office PowerPoint</Application>
  <PresentationFormat>A4 Paper (210x297 mm)‎</PresentationFormat>
  <Paragraphs>5</Paragraphs>
  <Slides>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6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9</cp:revision>
  <dcterms:created xsi:type="dcterms:W3CDTF">2014-01-26T22:30:12Z</dcterms:created>
  <dcterms:modified xsi:type="dcterms:W3CDTF">2014-06-26T06:33:32Z</dcterms:modified>
</cp:coreProperties>
</file>