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59" r:id="rId4"/>
  </p:sldIdLst>
  <p:sldSz cx="6858000" cy="9144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79" d="100"/>
          <a:sy n="79" d="100"/>
        </p:scale>
        <p:origin x="-3258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5CB34-B011-40C1-A475-1A5E5CC403BA}" type="datetimeFigureOut">
              <a:rPr lang="he-IL" smtClean="0"/>
              <a:t>י' תמוז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69A65-617C-49B2-9D4B-64C79F7E920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5CB34-B011-40C1-A475-1A5E5CC403BA}" type="datetimeFigureOut">
              <a:rPr lang="he-IL" smtClean="0"/>
              <a:t>י' תמוז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69A65-617C-49B2-9D4B-64C79F7E920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5CB34-B011-40C1-A475-1A5E5CC403BA}" type="datetimeFigureOut">
              <a:rPr lang="he-IL" smtClean="0"/>
              <a:t>י' תמוז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69A65-617C-49B2-9D4B-64C79F7E920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5CB34-B011-40C1-A475-1A5E5CC403BA}" type="datetimeFigureOut">
              <a:rPr lang="he-IL" smtClean="0"/>
              <a:t>י' תמוז 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69A65-617C-49B2-9D4B-64C79F7E920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5CB34-B011-40C1-A475-1A5E5CC403BA}" type="datetimeFigureOut">
              <a:rPr lang="he-IL" smtClean="0"/>
              <a:t>י' תמוז תשע"ד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69A65-617C-49B2-9D4B-64C79F7E920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5CB34-B011-40C1-A475-1A5E5CC403BA}" type="datetimeFigureOut">
              <a:rPr lang="he-IL" smtClean="0"/>
              <a:t>י' תמוז תשע"ד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69A65-617C-49B2-9D4B-64C79F7E920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5CB34-B011-40C1-A475-1A5E5CC403BA}" type="datetimeFigureOut">
              <a:rPr lang="he-IL" smtClean="0"/>
              <a:t>י' תמוז תשע"ד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69A65-617C-49B2-9D4B-64C79F7E920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5CB34-B011-40C1-A475-1A5E5CC403BA}" type="datetimeFigureOut">
              <a:rPr lang="he-IL" smtClean="0"/>
              <a:t>י' תמוז 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69A65-617C-49B2-9D4B-64C79F7E920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5CB34-B011-40C1-A475-1A5E5CC403BA}" type="datetimeFigureOut">
              <a:rPr lang="he-IL" smtClean="0"/>
              <a:t>י' תמוז 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69A65-617C-49B2-9D4B-64C79F7E920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5CB34-B011-40C1-A475-1A5E5CC403BA}" type="datetimeFigureOut">
              <a:rPr lang="he-IL" smtClean="0"/>
              <a:t>י' תמוז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69A65-617C-49B2-9D4B-64C79F7E920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5CB34-B011-40C1-A475-1A5E5CC403BA}" type="datetimeFigureOut">
              <a:rPr lang="he-IL" smtClean="0"/>
              <a:t>י' תמוז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69A65-617C-49B2-9D4B-64C79F7E920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5CB34-B011-40C1-A475-1A5E5CC403BA}" type="datetimeFigureOut">
              <a:rPr lang="he-IL" smtClean="0"/>
              <a:t>י' תמוז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69A65-617C-49B2-9D4B-64C79F7E9200}" type="slidenum">
              <a:rPr lang="he-IL" smtClean="0"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ned Documents\Documents\סריקה0051.jpg"/>
          <p:cNvPicPr>
            <a:picLocks noChangeAspect="1" noChangeArrowheads="1"/>
          </p:cNvPicPr>
          <p:nvPr/>
        </p:nvPicPr>
        <p:blipFill>
          <a:blip r:embed="rId2" cstate="print"/>
          <a:srcRect l="3796" t="4462" r="2892" b="6316"/>
          <a:stretch>
            <a:fillRect/>
          </a:stretch>
        </p:blipFill>
        <p:spPr bwMode="auto">
          <a:xfrm>
            <a:off x="260648" y="6012160"/>
            <a:ext cx="6194425" cy="2406650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</p:spPr>
      </p:pic>
      <p:sp>
        <p:nvSpPr>
          <p:cNvPr id="3" name="מלבן 2"/>
          <p:cNvSpPr/>
          <p:nvPr/>
        </p:nvSpPr>
        <p:spPr>
          <a:xfrm>
            <a:off x="1412776" y="1619672"/>
            <a:ext cx="4680520" cy="212365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e-IL" altLang="he-IL" sz="2400" b="1" dirty="0" smtClean="0">
                <a:solidFill>
                  <a:srgbClr val="FF0000"/>
                </a:solidFill>
              </a:rPr>
              <a:t>ט"ו כסלו תשכ"א (1960) </a:t>
            </a:r>
            <a:r>
              <a:rPr lang="he-IL" altLang="he-IL" sz="2400" b="1" dirty="0" smtClean="0"/>
              <a:t>- </a:t>
            </a:r>
          </a:p>
          <a:p>
            <a:endParaRPr lang="he-IL" altLang="he-IL" b="1" dirty="0" smtClean="0"/>
          </a:p>
          <a:p>
            <a:r>
              <a:rPr lang="he-IL" altLang="he-IL" b="1" dirty="0" smtClean="0"/>
              <a:t>הרב ישראלי זצ"ל </a:t>
            </a:r>
            <a:r>
              <a:rPr lang="he-IL" altLang="he-IL" b="1" dirty="0" smtClean="0"/>
              <a:t>השתתף ונאם בכנס, בו השתתפו מאות רבנים, שהתקיים בתל-אביב, בו הם מחו על כוונת גורמים פוליטיים להתערב בבחירות לרבנות הראשית. הם דרשו שלא לפגוע בעצמאותה.</a:t>
            </a:r>
            <a:r>
              <a:rPr lang="he-IL" altLang="he-IL" b="1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David" pitchFamily="34" charset="-79"/>
              </a:rPr>
              <a:t> </a:t>
            </a:r>
            <a:endParaRPr lang="he-IL" altLang="he-IL" b="1" dirty="0"/>
          </a:p>
        </p:txBody>
      </p:sp>
      <p:pic>
        <p:nvPicPr>
          <p:cNvPr id="4" name="Picture 12" descr="3760DC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4664" y="611560"/>
            <a:ext cx="659507" cy="4963212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123\Documents\Scanned Documents\Documents\סריקה0052.jpg"/>
          <p:cNvPicPr>
            <a:picLocks noChangeAspect="1" noChangeArrowheads="1"/>
          </p:cNvPicPr>
          <p:nvPr/>
        </p:nvPicPr>
        <p:blipFill>
          <a:blip r:embed="rId2" cstate="print"/>
          <a:srcRect l="54489" r="366" b="1765"/>
          <a:stretch>
            <a:fillRect/>
          </a:stretch>
        </p:blipFill>
        <p:spPr bwMode="auto">
          <a:xfrm>
            <a:off x="980728" y="467544"/>
            <a:ext cx="5154433" cy="8208912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123\Documents\Scanned Documents\Documents\סריקה0052.jpg"/>
          <p:cNvPicPr>
            <a:picLocks noChangeAspect="1" noChangeArrowheads="1"/>
          </p:cNvPicPr>
          <p:nvPr/>
        </p:nvPicPr>
        <p:blipFill>
          <a:blip r:embed="rId2" cstate="print"/>
          <a:srcRect l="54636" r="529" b="1294"/>
          <a:stretch>
            <a:fillRect/>
          </a:stretch>
        </p:blipFill>
        <p:spPr bwMode="auto">
          <a:xfrm>
            <a:off x="980728" y="395536"/>
            <a:ext cx="5095187" cy="8208912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40</Words>
  <Application>Microsoft Office PowerPoint</Application>
  <PresentationFormat>‫הצגה על המסך (4:3)</PresentationFormat>
  <Paragraphs>3</Paragraphs>
  <Slides>3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</vt:i4>
      </vt:variant>
    </vt:vector>
  </HeadingPairs>
  <TitlesOfParts>
    <vt:vector size="4" baseType="lpstr">
      <vt:lpstr>ערכת נושא Office</vt:lpstr>
      <vt:lpstr>שקופית 1</vt:lpstr>
      <vt:lpstr>שקופית 2</vt:lpstr>
      <vt:lpstr>שקופית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123</dc:creator>
  <cp:lastModifiedBy>123</cp:lastModifiedBy>
  <cp:revision>2</cp:revision>
  <dcterms:created xsi:type="dcterms:W3CDTF">2014-07-08T06:05:56Z</dcterms:created>
  <dcterms:modified xsi:type="dcterms:W3CDTF">2014-07-08T06:15:51Z</dcterms:modified>
</cp:coreProperties>
</file>