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3210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B5CC-FA51-4F61-BFE8-B153E8F2C25D}" type="datetimeFigureOut">
              <a:rPr lang="he-IL" smtClean="0"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D9147-BBE1-4AEA-BCD0-58CEE1550A2E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1.jpg"/>
          <p:cNvPicPr/>
          <p:nvPr/>
        </p:nvPicPr>
        <p:blipFill>
          <a:blip r:embed="rId2" cstate="print"/>
          <a:srcRect l="933" t="54727" r="24291" b="3361"/>
          <a:stretch>
            <a:fillRect/>
          </a:stretch>
        </p:blipFill>
        <p:spPr bwMode="auto">
          <a:xfrm rot="16200000">
            <a:off x="-426198" y="1838466"/>
            <a:ext cx="7710395" cy="6264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700808" y="323528"/>
            <a:ext cx="3501280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על </a:t>
            </a:r>
            <a:r>
              <a:rPr lang="he-IL" sz="2000" b="1" dirty="0" smtClean="0"/>
              <a:t>השמיטה ויסודותיה הרעיוניים</a:t>
            </a:r>
          </a:p>
          <a:p>
            <a:pPr algn="ctr"/>
            <a:r>
              <a:rPr lang="he-IL" sz="1600" b="1" dirty="0" smtClean="0"/>
              <a:t>הרב שאול ישראלי זצ"ל   </a:t>
            </a:r>
            <a:endParaRPr lang="he-IL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1.jpg"/>
          <p:cNvPicPr/>
          <p:nvPr/>
        </p:nvPicPr>
        <p:blipFill>
          <a:blip r:embed="rId2" cstate="print"/>
          <a:srcRect l="2168" t="1701" r="11181" b="56300"/>
          <a:stretch>
            <a:fillRect/>
          </a:stretch>
        </p:blipFill>
        <p:spPr bwMode="auto">
          <a:xfrm rot="16200000">
            <a:off x="-899463" y="2087398"/>
            <a:ext cx="8607726" cy="51353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2.jpg"/>
          <p:cNvPicPr/>
          <p:nvPr/>
        </p:nvPicPr>
        <p:blipFill>
          <a:blip r:embed="rId2" cstate="print"/>
          <a:srcRect l="919" t="54894" r="1678" b="1892"/>
          <a:stretch>
            <a:fillRect/>
          </a:stretch>
        </p:blipFill>
        <p:spPr bwMode="auto">
          <a:xfrm rot="16200000">
            <a:off x="-791777" y="1479327"/>
            <a:ext cx="8441553" cy="585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2.jpg"/>
          <p:cNvPicPr/>
          <p:nvPr/>
        </p:nvPicPr>
        <p:blipFill>
          <a:blip r:embed="rId2" cstate="print"/>
          <a:srcRect l="2689" b="56602"/>
          <a:stretch>
            <a:fillRect/>
          </a:stretch>
        </p:blipFill>
        <p:spPr bwMode="auto">
          <a:xfrm rot="16200000">
            <a:off x="-858246" y="1622036"/>
            <a:ext cx="8574491" cy="5899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3.jpg"/>
          <p:cNvPicPr/>
          <p:nvPr/>
        </p:nvPicPr>
        <p:blipFill>
          <a:blip r:embed="rId2" cstate="print"/>
          <a:srcRect l="3640" t="55034" r="1788" b="687"/>
          <a:stretch>
            <a:fillRect/>
          </a:stretch>
        </p:blipFill>
        <p:spPr bwMode="auto">
          <a:xfrm rot="16200000">
            <a:off x="-782547" y="1726763"/>
            <a:ext cx="8319693" cy="53692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3.jpg"/>
          <p:cNvPicPr/>
          <p:nvPr/>
        </p:nvPicPr>
        <p:blipFill>
          <a:blip r:embed="rId2" cstate="print"/>
          <a:srcRect t="922" b="54800"/>
          <a:stretch>
            <a:fillRect/>
          </a:stretch>
        </p:blipFill>
        <p:spPr bwMode="auto">
          <a:xfrm rot="16200000">
            <a:off x="-841629" y="1935705"/>
            <a:ext cx="8541258" cy="5272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4.jpg"/>
          <p:cNvPicPr/>
          <p:nvPr/>
        </p:nvPicPr>
        <p:blipFill>
          <a:blip r:embed="rId2" cstate="print"/>
          <a:srcRect l="1516" t="55867" r="2607" b="1933"/>
          <a:stretch>
            <a:fillRect/>
          </a:stretch>
        </p:blipFill>
        <p:spPr bwMode="auto">
          <a:xfrm rot="16200000">
            <a:off x="-908097" y="1691680"/>
            <a:ext cx="8674194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4.jpg"/>
          <p:cNvPicPr/>
          <p:nvPr/>
        </p:nvPicPr>
        <p:blipFill>
          <a:blip r:embed="rId2" cstate="print"/>
          <a:srcRect l="5403" t="710" b="56411"/>
          <a:stretch>
            <a:fillRect/>
          </a:stretch>
        </p:blipFill>
        <p:spPr bwMode="auto">
          <a:xfrm rot="16200000">
            <a:off x="-924715" y="1643161"/>
            <a:ext cx="8707429" cy="58576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C:\Users\123\Documents\Scan0095.jpg"/>
          <p:cNvPicPr>
            <a:picLocks noChangeAspect="1"/>
          </p:cNvPicPr>
          <p:nvPr/>
        </p:nvPicPr>
        <p:blipFill>
          <a:blip r:embed="rId2" cstate="print"/>
          <a:srcRect t="3877" r="2128" b="2435"/>
          <a:stretch>
            <a:fillRect/>
          </a:stretch>
        </p:blipFill>
        <p:spPr bwMode="auto">
          <a:xfrm rot="16200000">
            <a:off x="-692073" y="1284801"/>
            <a:ext cx="8242146" cy="63085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8642" y="8626604"/>
            <a:ext cx="463460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ניצני ארץ – שביעית, ישיבת 'מרכז הרב', תשס"ט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</Words>
  <Application>Microsoft Office PowerPoint</Application>
  <PresentationFormat>‫הצגה על המסך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3</cp:revision>
  <dcterms:created xsi:type="dcterms:W3CDTF">2014-06-26T06:55:00Z</dcterms:created>
  <dcterms:modified xsi:type="dcterms:W3CDTF">2014-06-26T07:04:30Z</dcterms:modified>
</cp:coreProperties>
</file>